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3" r:id="rId3"/>
    <p:sldId id="262" r:id="rId4"/>
    <p:sldId id="269" r:id="rId5"/>
    <p:sldId id="271" r:id="rId6"/>
    <p:sldId id="270" r:id="rId7"/>
    <p:sldId id="276" r:id="rId8"/>
    <p:sldId id="282" r:id="rId9"/>
    <p:sldId id="279" r:id="rId10"/>
    <p:sldId id="280" r:id="rId11"/>
    <p:sldId id="281" r:id="rId12"/>
    <p:sldId id="278" r:id="rId13"/>
    <p:sldId id="283" r:id="rId14"/>
    <p:sldId id="257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65" r:id="rId23"/>
    <p:sldId id="259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30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A8E0-78E7-4E00-A69F-C6F8B253C29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8AA99-E657-4899-A612-459A72C3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terminology for the slides</a:t>
            </a:r>
          </a:p>
          <a:p>
            <a:r>
              <a:rPr lang="en-US" dirty="0"/>
              <a:t>Large copepods – C. finmarchicus and other calanoid copepods, ~3 mm in prosome length</a:t>
            </a:r>
          </a:p>
          <a:p>
            <a:r>
              <a:rPr lang="en-US" dirty="0"/>
              <a:t>Small copepods – </a:t>
            </a:r>
            <a:r>
              <a:rPr lang="en-US" dirty="0" err="1"/>
              <a:t>Centropages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/>
              <a:t> only one example but any copepods that are 1 mm or smaller in prosome length qualify</a:t>
            </a:r>
          </a:p>
          <a:p>
            <a:r>
              <a:rPr lang="en-US" dirty="0"/>
              <a:t>Samples also had gelatinous zooplankton in them, but not calculating their concentrations here because it’s hard(er)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temp, depth is multimodal overall but unimodal-</a:t>
            </a:r>
            <a:r>
              <a:rPr lang="en-US" dirty="0" err="1"/>
              <a:t>ish</a:t>
            </a:r>
            <a:r>
              <a:rPr lang="en-US" dirty="0"/>
              <a:t> when separated by seasons; consequence of cold pool/mixed layer depth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Glider path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F8A0A-C60D-7744-B14A-2D028165FF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copepods had highest concentrations in fall, gradually decrease through to the summer before jumping up again – consequence of cold pool formation/breakdown?</a:t>
            </a:r>
          </a:p>
          <a:p>
            <a:r>
              <a:rPr lang="en-US" dirty="0"/>
              <a:t>Small copepods stayed more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from spring to fall, decrease from fall to winter, increase from winter to spring, decrease from spring to 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Binned by seafloor depth; deep is &gt;70m, medium is 40-70m, shallow is &lt;40m</a:t>
            </a:r>
          </a:p>
          <a:p>
            <a:r>
              <a:rPr lang="en-US" dirty="0"/>
              <a:t>See a large increase in large copepod concentration in the deep water in fall (low sample size though)</a:t>
            </a:r>
          </a:p>
          <a:p>
            <a:r>
              <a:rPr lang="en-US" dirty="0"/>
              <a:t>Least dramatic change in medium depths</a:t>
            </a:r>
          </a:p>
          <a:p>
            <a:r>
              <a:rPr lang="en-US" dirty="0"/>
              <a:t>Shallow waters had highest concentrations of large copepods in spring</a:t>
            </a:r>
          </a:p>
          <a:p>
            <a:r>
              <a:rPr lang="en-US" dirty="0"/>
              <a:t>Large copepod concentrations increased with decreasing depth in every season except fall, where pattern is reversed (increase with increasing depth)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and mid depths had same pattern as overall seasonal changes for large copepods</a:t>
            </a:r>
          </a:p>
          <a:p>
            <a:r>
              <a:rPr lang="en-US" dirty="0"/>
              <a:t>Shallow increased in both fall and winter, then decreased in spring, then increased again in 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Inshore/</a:t>
            </a:r>
            <a:r>
              <a:rPr lang="en-US" dirty="0" err="1"/>
              <a:t>Midshelf</a:t>
            </a:r>
            <a:r>
              <a:rPr lang="en-US" dirty="0"/>
              <a:t>/Offshore designations from NOAA (thanks Lori!!!)</a:t>
            </a:r>
          </a:p>
          <a:p>
            <a:r>
              <a:rPr lang="en-US" dirty="0"/>
              <a:t>Hard to draw any conclusions about inshore concentrations due to low sample sizes</a:t>
            </a:r>
          </a:p>
          <a:p>
            <a:r>
              <a:rPr lang="en-US" dirty="0"/>
              <a:t>Stable concentrations in </a:t>
            </a:r>
            <a:r>
              <a:rPr lang="en-US" dirty="0" err="1"/>
              <a:t>midshelf</a:t>
            </a:r>
            <a:endParaRPr lang="en-US" dirty="0"/>
          </a:p>
          <a:p>
            <a:r>
              <a:rPr lang="en-US" dirty="0"/>
              <a:t>Concentrations decrease from inshore to </a:t>
            </a:r>
            <a:r>
              <a:rPr lang="en-US" dirty="0" err="1"/>
              <a:t>midshelf</a:t>
            </a:r>
            <a:r>
              <a:rPr lang="en-US" dirty="0"/>
              <a:t> in spring, reversed in fall, more stable in summer/winter (low sample sizes)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11266-517A-C76B-7699-404F565F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8B61-8DA9-D2F9-2786-EDECB36EA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5D31D-CBDE-F196-D8C8-6A2F276EA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Inshore and </a:t>
            </a:r>
            <a:r>
              <a:rPr lang="en-US" dirty="0" err="1"/>
              <a:t>midshelf</a:t>
            </a:r>
            <a:r>
              <a:rPr lang="en-US" dirty="0"/>
              <a:t> had similar patterns in concentration changes, offshore increased in fall then decreased every season after (albeit with a smaller magnitude of change every season)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C4629-B5BA-8433-66D9-E7DE3D173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like to try and model concentration using oceanographic variables, starting by just looking at XY distribution of concentrations of large/small copepods by each individual variable</a:t>
            </a:r>
          </a:p>
          <a:p>
            <a:r>
              <a:rPr lang="en-US" dirty="0"/>
              <a:t>pH and salinity are pretty unimodal (linear model would be good); chlorophyll and FTLE are slightly less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 plot is overall multimodal, as expected</a:t>
            </a:r>
          </a:p>
          <a:p>
            <a:r>
              <a:rPr lang="en-US" dirty="0"/>
              <a:t>When separated by seasons, each season looks more unimodal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8AA99-E657-4899-A612-459A72C3A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4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3F075E-2007-458D-8202-271AFA446BC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E87DE0-C1B8-4A5C-924D-30C4CB57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MAB Zooplankton Distribution:</a:t>
            </a:r>
            <a:br>
              <a:rPr lang="en-US" dirty="0"/>
            </a:br>
            <a:r>
              <a:rPr lang="en-US" dirty="0"/>
              <a:t>What We Know So Far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Delphine Mossman</a:t>
            </a:r>
          </a:p>
          <a:p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467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5646-E5C2-AC7D-65CB-3D964AF2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Distribution by Oceanographic Variable(s)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42CA6-FB8F-1995-9B84-8219982B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" y="2472612"/>
            <a:ext cx="6094846" cy="297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117F5-A9E0-1C40-C28C-60D50328B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2472612"/>
            <a:ext cx="6094845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1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5836-3FCF-9F47-A7CB-0E42B8371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DE8A-88F7-6476-0D4B-4D319228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Distribution by Oceanographic Variable(s)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7F94D-54A9-D5A0-778D-F39E5C924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" y="2472612"/>
            <a:ext cx="6094846" cy="297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2E916-2224-48ED-5F43-493191180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2472612"/>
            <a:ext cx="6094845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8F08-D372-C7AB-2A91-A8986CE0C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611CA-68A8-1A9F-DB44-07DC728F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"/>
          <a:stretch/>
        </p:blipFill>
        <p:spPr>
          <a:xfrm>
            <a:off x="6800862" y="78376"/>
            <a:ext cx="4111511" cy="66968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1DF3C0-1EE0-2956-6F9B-E1C5E268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CFE1F2-34CD-9296-A9BF-1970698D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6379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Synthesis of zooplankton abundance over time (what does it all mean?)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Researching attempts at understanding gelatinous zooplankton concentration/biomass from acoustics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Attempting to build predictive models of zooplankton (copepod) concentration using generalized linear/additive models</a:t>
            </a:r>
          </a:p>
        </p:txBody>
      </p:sp>
    </p:spTree>
    <p:extLst>
      <p:ext uri="{BB962C8B-B14F-4D97-AF65-F5344CB8AC3E}">
        <p14:creationId xmlns:p14="http://schemas.microsoft.com/office/powerpoint/2010/main" val="168423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4818-4EB1-27BA-9C7A-1AC4799B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pic>
        <p:nvPicPr>
          <p:cNvPr id="5" name="Picture 4" descr="A close-up of a fish&#10;&#10;AI-generated content may be incorrect.">
            <a:extLst>
              <a:ext uri="{FF2B5EF4-FFF2-40B4-BE49-F238E27FC236}">
                <a16:creationId xmlns:a16="http://schemas.microsoft.com/office/drawing/2014/main" id="{F2732495-14E7-83DB-6D1D-EA953CF37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15630" r="18334"/>
          <a:stretch/>
        </p:blipFill>
        <p:spPr>
          <a:xfrm rot="5400000">
            <a:off x="4145280" y="1882140"/>
            <a:ext cx="3097530" cy="4339590"/>
          </a:xfrm>
          <a:prstGeom prst="rect">
            <a:avLst/>
          </a:prstGeom>
        </p:spPr>
      </p:pic>
      <p:pic>
        <p:nvPicPr>
          <p:cNvPr id="7" name="Picture 6" descr="A close-up of a fish&#10;&#10;AI-generated content may be incorrect.">
            <a:extLst>
              <a:ext uri="{FF2B5EF4-FFF2-40B4-BE49-F238E27FC236}">
                <a16:creationId xmlns:a16="http://schemas.microsoft.com/office/drawing/2014/main" id="{C5F1986B-0AED-4D57-CFB0-7816BA8BD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t="18741" r="38000" b="20814"/>
          <a:stretch/>
        </p:blipFill>
        <p:spPr>
          <a:xfrm rot="5400000">
            <a:off x="9316212" y="4359402"/>
            <a:ext cx="1499616" cy="3108960"/>
          </a:xfrm>
          <a:prstGeom prst="rect">
            <a:avLst/>
          </a:prstGeom>
        </p:spPr>
      </p:pic>
      <p:pic>
        <p:nvPicPr>
          <p:cNvPr id="9" name="Picture 8" descr="A transparent object with a white object inside&#10;&#10;AI-generated content may be incorrect.">
            <a:extLst>
              <a:ext uri="{FF2B5EF4-FFF2-40B4-BE49-F238E27FC236}">
                <a16:creationId xmlns:a16="http://schemas.microsoft.com/office/drawing/2014/main" id="{CE49DDE2-7245-B2A8-9FB4-F59604557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6" t="26074" r="12167"/>
          <a:stretch/>
        </p:blipFill>
        <p:spPr>
          <a:xfrm rot="5400000">
            <a:off x="8517255" y="1268350"/>
            <a:ext cx="3097530" cy="3802380"/>
          </a:xfrm>
          <a:prstGeom prst="rect">
            <a:avLst/>
          </a:prstGeom>
        </p:spPr>
      </p:pic>
      <p:pic>
        <p:nvPicPr>
          <p:cNvPr id="11" name="Picture 10" descr="A small fish in a dark room&#10;&#10;AI-generated content may be incorrect.">
            <a:extLst>
              <a:ext uri="{FF2B5EF4-FFF2-40B4-BE49-F238E27FC236}">
                <a16:creationId xmlns:a16="http://schemas.microsoft.com/office/drawing/2014/main" id="{97C76E0E-E0BC-5AE7-3DBB-51F2F29CEF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31630" r="36834" b="35926"/>
          <a:stretch/>
        </p:blipFill>
        <p:spPr>
          <a:xfrm rot="5400000">
            <a:off x="1480185" y="4943475"/>
            <a:ext cx="1771650" cy="1668780"/>
          </a:xfrm>
          <a:prstGeom prst="rect">
            <a:avLst/>
          </a:prstGeom>
        </p:spPr>
      </p:pic>
      <p:pic>
        <p:nvPicPr>
          <p:cNvPr id="13" name="Picture 12" descr="A transparent object with a red dot&#10;&#10;AI-generated content may be incorrect.">
            <a:extLst>
              <a:ext uri="{FF2B5EF4-FFF2-40B4-BE49-F238E27FC236}">
                <a16:creationId xmlns:a16="http://schemas.microsoft.com/office/drawing/2014/main" id="{C22C1A25-A8A9-4581-CDF9-CAC131D2D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t="36296" r="20333"/>
          <a:stretch/>
        </p:blipFill>
        <p:spPr>
          <a:xfrm rot="5400000">
            <a:off x="407670" y="1685545"/>
            <a:ext cx="2743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9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Depth-Stratified Plots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5474" y="208062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(2023)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8772" y="201536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F50AF-36D3-55DE-47EE-6E29E30FD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73" y="2463281"/>
            <a:ext cx="6723516" cy="3284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DCE1F-EDAB-32DE-2573-B9FA6E96E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939" y="2463281"/>
            <a:ext cx="6723516" cy="32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2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9BDC-03A3-B598-C3CC-65649ABB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24C1-5CFB-153E-CCC3-306A27D5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Depth-Stratified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A7408-C8BE-CA83-4EFC-FCC5D7B736F9}"/>
              </a:ext>
            </a:extLst>
          </p:cNvPr>
          <p:cNvSpPr txBox="1"/>
          <p:nvPr/>
        </p:nvSpPr>
        <p:spPr>
          <a:xfrm>
            <a:off x="2734242" y="229573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086D5-E1F2-67DB-EEEB-CAC1799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242" y="2665071"/>
            <a:ext cx="6723516" cy="32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2D130-C755-F084-3BF3-B1C4F73B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3515-F7B3-0D13-E14D-F9659665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Depth-Stratified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F5B861-7946-40AD-57B4-71A902363E18}"/>
              </a:ext>
            </a:extLst>
          </p:cNvPr>
          <p:cNvSpPr txBox="1"/>
          <p:nvPr/>
        </p:nvSpPr>
        <p:spPr>
          <a:xfrm>
            <a:off x="2734242" y="2255995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 (2023)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2C1FE-FCA0-CBD6-C5A0-671F57C7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242" y="2625327"/>
            <a:ext cx="6723516" cy="32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1CCF3-8E53-1AD9-22A2-9D9C0F79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97C7-A891-9A13-18AD-30496F3D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Depth-Stratified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D93EB2-6D55-4DE5-2896-701AA5FA804B}"/>
              </a:ext>
            </a:extLst>
          </p:cNvPr>
          <p:cNvSpPr txBox="1"/>
          <p:nvPr/>
        </p:nvSpPr>
        <p:spPr>
          <a:xfrm>
            <a:off x="2734242" y="21995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C4D5A-80C1-69D0-F5D3-C71BA1B15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242" y="2532729"/>
            <a:ext cx="6723516" cy="32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153D-FA1F-E89A-F03E-7DFCE1CD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DCFE-33F3-9529-6554-6AA2F0FE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Depth-Integrated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D32DF-9F2F-0CDB-EC2C-308BE8050986}"/>
              </a:ext>
            </a:extLst>
          </p:cNvPr>
          <p:cNvSpPr txBox="1"/>
          <p:nvPr/>
        </p:nvSpPr>
        <p:spPr>
          <a:xfrm>
            <a:off x="825474" y="208062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(2023)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A1B48-6FDE-91C2-A3ED-30C1EF55A84E}"/>
              </a:ext>
            </a:extLst>
          </p:cNvPr>
          <p:cNvSpPr txBox="1"/>
          <p:nvPr/>
        </p:nvSpPr>
        <p:spPr>
          <a:xfrm>
            <a:off x="6257917" y="208062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(2024)</a:t>
            </a:r>
          </a:p>
        </p:txBody>
      </p:sp>
      <p:pic>
        <p:nvPicPr>
          <p:cNvPr id="5" name="Picture 4" descr="A map of a country&#10;&#10;AI-generated content may be incorrect.">
            <a:extLst>
              <a:ext uri="{FF2B5EF4-FFF2-40B4-BE49-F238E27FC236}">
                <a16:creationId xmlns:a16="http://schemas.microsoft.com/office/drawing/2014/main" id="{BA8B1274-D4E6-E548-F9FB-3D1AF0806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r="19748"/>
          <a:stretch/>
        </p:blipFill>
        <p:spPr>
          <a:xfrm>
            <a:off x="541176" y="2463281"/>
            <a:ext cx="5507798" cy="4394719"/>
          </a:xfrm>
          <a:prstGeom prst="rect">
            <a:avLst/>
          </a:prstGeom>
        </p:spPr>
      </p:pic>
      <p:pic>
        <p:nvPicPr>
          <p:cNvPr id="8" name="Picture 7" descr="A map of a bird&#10;&#10;AI-generated content may be incorrect.">
            <a:extLst>
              <a:ext uri="{FF2B5EF4-FFF2-40B4-BE49-F238E27FC236}">
                <a16:creationId xmlns:a16="http://schemas.microsoft.com/office/drawing/2014/main" id="{45C893B1-CB7D-5193-827A-E4422EA3B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21436"/>
          <a:stretch/>
        </p:blipFill>
        <p:spPr>
          <a:xfrm>
            <a:off x="6257917" y="2449960"/>
            <a:ext cx="5313800" cy="43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9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D3BB-6E43-A05D-565F-C8C5DDD0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D8A9-F02F-F105-B7A2-3C0E1AE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Depth-Integrated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9F459-C581-A2A0-F3DB-1D0546DF3AE5}"/>
              </a:ext>
            </a:extLst>
          </p:cNvPr>
          <p:cNvSpPr txBox="1"/>
          <p:nvPr/>
        </p:nvSpPr>
        <p:spPr>
          <a:xfrm>
            <a:off x="3460737" y="188385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(2024)</a:t>
            </a:r>
          </a:p>
        </p:txBody>
      </p:sp>
      <p:pic>
        <p:nvPicPr>
          <p:cNvPr id="6" name="Picture 5" descr="A map of a country&#10;&#10;AI-generated content may be incorrect.">
            <a:extLst>
              <a:ext uri="{FF2B5EF4-FFF2-40B4-BE49-F238E27FC236}">
                <a16:creationId xmlns:a16="http://schemas.microsoft.com/office/drawing/2014/main" id="{802816AA-FF29-1C67-BA6A-687289726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r="21491"/>
          <a:stretch/>
        </p:blipFill>
        <p:spPr>
          <a:xfrm>
            <a:off x="3460737" y="2253189"/>
            <a:ext cx="5270526" cy="44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9DA4-4EF5-118A-85FE-40C85A85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Orientation</a:t>
            </a:r>
          </a:p>
        </p:txBody>
      </p:sp>
      <p:pic>
        <p:nvPicPr>
          <p:cNvPr id="7" name="Picture 6" descr="A circular object with white specks&#10;&#10;AI-generated content may be incorrect.">
            <a:extLst>
              <a:ext uri="{FF2B5EF4-FFF2-40B4-BE49-F238E27FC236}">
                <a16:creationId xmlns:a16="http://schemas.microsoft.com/office/drawing/2014/main" id="{755DF3D8-5204-22D8-5A85-933D48153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8534"/>
          <a:stretch/>
        </p:blipFill>
        <p:spPr>
          <a:xfrm>
            <a:off x="6315739" y="472273"/>
            <a:ext cx="5147405" cy="5378481"/>
          </a:xfrm>
          <a:prstGeom prst="rect">
            <a:avLst/>
          </a:prstGeom>
        </p:spPr>
      </p:pic>
      <p:pic>
        <p:nvPicPr>
          <p:cNvPr id="9" name="Picture 8" descr="A close-up of a small orange and white creature&#10;&#10;AI-generated content may be incorrect.">
            <a:extLst>
              <a:ext uri="{FF2B5EF4-FFF2-40B4-BE49-F238E27FC236}">
                <a16:creationId xmlns:a16="http://schemas.microsoft.com/office/drawing/2014/main" id="{9E0FEA64-3276-580D-7985-8313E3D54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8532"/>
          <a:stretch/>
        </p:blipFill>
        <p:spPr>
          <a:xfrm>
            <a:off x="873512" y="2197775"/>
            <a:ext cx="4309411" cy="4502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00083-DB9B-4617-8C33-E6136E776A07}"/>
              </a:ext>
            </a:extLst>
          </p:cNvPr>
          <p:cNvSpPr txBox="1"/>
          <p:nvPr/>
        </p:nvSpPr>
        <p:spPr>
          <a:xfrm>
            <a:off x="1024128" y="4264543"/>
            <a:ext cx="154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C. finmarchicus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64244-72F7-BF4F-5B34-C05296899EF1}"/>
              </a:ext>
            </a:extLst>
          </p:cNvPr>
          <p:cNvSpPr txBox="1"/>
          <p:nvPr/>
        </p:nvSpPr>
        <p:spPr>
          <a:xfrm>
            <a:off x="2666292" y="3413795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Centropages</a:t>
            </a:r>
            <a:r>
              <a:rPr lang="en-US" dirty="0">
                <a:solidFill>
                  <a:schemeClr val="bg1"/>
                </a:solidFill>
              </a:rPr>
              <a:t> spp.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A87EA-B055-FEE9-7EE4-9013F9B27BE2}"/>
              </a:ext>
            </a:extLst>
          </p:cNvPr>
          <p:cNvSpPr txBox="1"/>
          <p:nvPr/>
        </p:nvSpPr>
        <p:spPr>
          <a:xfrm>
            <a:off x="6315739" y="5963697"/>
            <a:ext cx="540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Gelatinous zooplankton (</a:t>
            </a:r>
            <a:r>
              <a:rPr lang="en-US" dirty="0" err="1"/>
              <a:t>salps</a:t>
            </a:r>
            <a:r>
              <a:rPr lang="en-US" dirty="0"/>
              <a:t>, </a:t>
            </a:r>
            <a:r>
              <a:rPr lang="en-US" dirty="0" err="1"/>
              <a:t>Oikopleura</a:t>
            </a:r>
            <a:r>
              <a:rPr lang="en-US" dirty="0"/>
              <a:t>, doliolids,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04BB7-D90E-D3E1-7465-52313331080F}"/>
              </a:ext>
            </a:extLst>
          </p:cNvPr>
          <p:cNvSpPr txBox="1"/>
          <p:nvPr/>
        </p:nvSpPr>
        <p:spPr>
          <a:xfrm>
            <a:off x="905166" y="182844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Copepods</a:t>
            </a:r>
          </a:p>
        </p:txBody>
      </p:sp>
    </p:spTree>
    <p:extLst>
      <p:ext uri="{BB962C8B-B14F-4D97-AF65-F5344CB8AC3E}">
        <p14:creationId xmlns:p14="http://schemas.microsoft.com/office/powerpoint/2010/main" val="267439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0CEF-7094-CA3E-A39E-EA8D9929B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E268-858F-BF27-B64A-1FB38505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Depth-Integrated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6F39D-76F5-70F7-38CE-DFE99B3C8164}"/>
              </a:ext>
            </a:extLst>
          </p:cNvPr>
          <p:cNvSpPr txBox="1"/>
          <p:nvPr/>
        </p:nvSpPr>
        <p:spPr>
          <a:xfrm>
            <a:off x="3502769" y="1837560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 (2023)</a:t>
            </a:r>
          </a:p>
        </p:txBody>
      </p:sp>
      <p:pic>
        <p:nvPicPr>
          <p:cNvPr id="5" name="Picture 4" descr="A map of a continent&#10;&#10;AI-generated content may be incorrect.">
            <a:extLst>
              <a:ext uri="{FF2B5EF4-FFF2-40B4-BE49-F238E27FC236}">
                <a16:creationId xmlns:a16="http://schemas.microsoft.com/office/drawing/2014/main" id="{E1767E3B-6421-EC67-E7C5-AB273FEB2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21925"/>
          <a:stretch/>
        </p:blipFill>
        <p:spPr>
          <a:xfrm>
            <a:off x="3502769" y="2206892"/>
            <a:ext cx="5186461" cy="4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CA6A-52D4-1B86-8965-93108747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29C3-9D33-12DE-8BFB-89C40BC5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Depth-Integrated 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E5966-44BF-857B-A84C-5843E3BB6BD7}"/>
              </a:ext>
            </a:extLst>
          </p:cNvPr>
          <p:cNvSpPr txBox="1"/>
          <p:nvPr/>
        </p:nvSpPr>
        <p:spPr>
          <a:xfrm>
            <a:off x="3530406" y="184913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(2024)</a:t>
            </a:r>
          </a:p>
        </p:txBody>
      </p:sp>
      <p:pic>
        <p:nvPicPr>
          <p:cNvPr id="5" name="Picture 4" descr="A map of a continent&#10;&#10;AI-generated content may be incorrect.">
            <a:extLst>
              <a:ext uri="{FF2B5EF4-FFF2-40B4-BE49-F238E27FC236}">
                <a16:creationId xmlns:a16="http://schemas.microsoft.com/office/drawing/2014/main" id="{EEBBFBF6-C505-EF6F-6AC3-268F6F789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21924"/>
          <a:stretch/>
        </p:blipFill>
        <p:spPr>
          <a:xfrm>
            <a:off x="3530406" y="2218466"/>
            <a:ext cx="5131188" cy="4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1A554C-D7CB-0649-A540-BF1E6379037C}"/>
              </a:ext>
            </a:extLst>
          </p:cNvPr>
          <p:cNvSpPr/>
          <p:nvPr/>
        </p:nvSpPr>
        <p:spPr>
          <a:xfrm>
            <a:off x="145143" y="101600"/>
            <a:ext cx="11901714" cy="66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549BA-7977-6E43-84A3-41D31E5986C5}"/>
              </a:ext>
            </a:extLst>
          </p:cNvPr>
          <p:cNvSpPr/>
          <p:nvPr/>
        </p:nvSpPr>
        <p:spPr>
          <a:xfrm>
            <a:off x="145143" y="1117600"/>
            <a:ext cx="11901713" cy="558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Triangle 5">
            <a:extLst>
              <a:ext uri="{FF2B5EF4-FFF2-40B4-BE49-F238E27FC236}">
                <a16:creationId xmlns:a16="http://schemas.microsoft.com/office/drawing/2014/main" id="{155477E3-AB5B-DF40-8E95-016E0C0306C3}"/>
              </a:ext>
            </a:extLst>
          </p:cNvPr>
          <p:cNvSpPr/>
          <p:nvPr/>
        </p:nvSpPr>
        <p:spPr>
          <a:xfrm>
            <a:off x="1458339" y="3851979"/>
            <a:ext cx="523568" cy="987040"/>
          </a:xfrm>
          <a:custGeom>
            <a:avLst/>
            <a:gdLst>
              <a:gd name="connsiteX0" fmla="*/ 0 w 280116"/>
              <a:gd name="connsiteY0" fmla="*/ 1490736 h 1490736"/>
              <a:gd name="connsiteX1" fmla="*/ 140058 w 280116"/>
              <a:gd name="connsiteY1" fmla="*/ 0 h 1490736"/>
              <a:gd name="connsiteX2" fmla="*/ 280116 w 280116"/>
              <a:gd name="connsiteY2" fmla="*/ 1490736 h 1490736"/>
              <a:gd name="connsiteX3" fmla="*/ 0 w 280116"/>
              <a:gd name="connsiteY3" fmla="*/ 1490736 h 1490736"/>
              <a:gd name="connsiteX0" fmla="*/ 0 w 280116"/>
              <a:gd name="connsiteY0" fmla="*/ 1490736 h 1517547"/>
              <a:gd name="connsiteX1" fmla="*/ 140058 w 280116"/>
              <a:gd name="connsiteY1" fmla="*/ 0 h 1517547"/>
              <a:gd name="connsiteX2" fmla="*/ 280116 w 280116"/>
              <a:gd name="connsiteY2" fmla="*/ 1490736 h 1517547"/>
              <a:gd name="connsiteX3" fmla="*/ 0 w 280116"/>
              <a:gd name="connsiteY3" fmla="*/ 1490736 h 1517547"/>
              <a:gd name="connsiteX0" fmla="*/ 0 w 280116"/>
              <a:gd name="connsiteY0" fmla="*/ 1490736 h 1528104"/>
              <a:gd name="connsiteX1" fmla="*/ 140058 w 280116"/>
              <a:gd name="connsiteY1" fmla="*/ 0 h 1528104"/>
              <a:gd name="connsiteX2" fmla="*/ 280116 w 280116"/>
              <a:gd name="connsiteY2" fmla="*/ 1490736 h 1528104"/>
              <a:gd name="connsiteX3" fmla="*/ 0 w 280116"/>
              <a:gd name="connsiteY3" fmla="*/ 1490736 h 1528104"/>
              <a:gd name="connsiteX0" fmla="*/ 0 w 280116"/>
              <a:gd name="connsiteY0" fmla="*/ 1490736 h 1533391"/>
              <a:gd name="connsiteX1" fmla="*/ 140058 w 280116"/>
              <a:gd name="connsiteY1" fmla="*/ 0 h 1533391"/>
              <a:gd name="connsiteX2" fmla="*/ 280116 w 280116"/>
              <a:gd name="connsiteY2" fmla="*/ 1490736 h 1533391"/>
              <a:gd name="connsiteX3" fmla="*/ 0 w 280116"/>
              <a:gd name="connsiteY3" fmla="*/ 1490736 h 1533391"/>
              <a:gd name="connsiteX0" fmla="*/ 0 w 280116"/>
              <a:gd name="connsiteY0" fmla="*/ 1490736 h 1530732"/>
              <a:gd name="connsiteX1" fmla="*/ 140058 w 280116"/>
              <a:gd name="connsiteY1" fmla="*/ 0 h 1530732"/>
              <a:gd name="connsiteX2" fmla="*/ 280116 w 280116"/>
              <a:gd name="connsiteY2" fmla="*/ 1490736 h 1530732"/>
              <a:gd name="connsiteX3" fmla="*/ 0 w 280116"/>
              <a:gd name="connsiteY3" fmla="*/ 1490736 h 15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16" h="1530732">
                <a:moveTo>
                  <a:pt x="0" y="1490736"/>
                </a:moveTo>
                <a:lnTo>
                  <a:pt x="140058" y="0"/>
                </a:lnTo>
                <a:lnTo>
                  <a:pt x="280116" y="1490736"/>
                </a:lnTo>
                <a:cubicBezTo>
                  <a:pt x="180394" y="1557411"/>
                  <a:pt x="74322" y="1528836"/>
                  <a:pt x="0" y="149073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DD90D35D-E763-D34F-998C-7A96508D6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>
            <a:off x="2151367" y="4181489"/>
            <a:ext cx="757743" cy="471222"/>
          </a:xfrm>
          <a:prstGeom prst="rect">
            <a:avLst/>
          </a:prstGeom>
        </p:spPr>
      </p:pic>
      <p:pic>
        <p:nvPicPr>
          <p:cNvPr id="8" name="Picture 7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B33D54CC-7ECD-6B4B-B797-9A836DB4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 flipH="1">
            <a:off x="2290278" y="4027106"/>
            <a:ext cx="757743" cy="471222"/>
          </a:xfrm>
          <a:prstGeom prst="rect">
            <a:avLst/>
          </a:prstGeom>
        </p:spPr>
      </p:pic>
      <p:pic>
        <p:nvPicPr>
          <p:cNvPr id="9" name="Picture 8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97719C3-79FE-1445-AB01-6967CC60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>
            <a:off x="2599909" y="4299447"/>
            <a:ext cx="757743" cy="471222"/>
          </a:xfrm>
          <a:prstGeom prst="rect">
            <a:avLst/>
          </a:prstGeom>
        </p:spPr>
      </p:pic>
      <p:pic>
        <p:nvPicPr>
          <p:cNvPr id="10" name="Picture 9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F1F14717-7223-924B-9BB9-70F32ADF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 flipH="1">
            <a:off x="1416640" y="4013225"/>
            <a:ext cx="757743" cy="471222"/>
          </a:xfrm>
          <a:prstGeom prst="rect">
            <a:avLst/>
          </a:prstGeom>
        </p:spPr>
      </p:pic>
      <p:pic>
        <p:nvPicPr>
          <p:cNvPr id="11" name="Picture 10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B885DEBF-E2B7-784C-89D5-03FC9974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>
            <a:off x="1716333" y="4246984"/>
            <a:ext cx="757743" cy="471222"/>
          </a:xfrm>
          <a:prstGeom prst="rect">
            <a:avLst/>
          </a:prstGeom>
        </p:spPr>
      </p:pic>
      <p:pic>
        <p:nvPicPr>
          <p:cNvPr id="12" name="Picture 11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38B2AFB5-A711-7E43-97A0-426FD62B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 flipH="1">
            <a:off x="2038742" y="4228671"/>
            <a:ext cx="764603" cy="475488"/>
          </a:xfrm>
          <a:prstGeom prst="rect">
            <a:avLst/>
          </a:prstGeom>
        </p:spPr>
      </p:pic>
      <p:pic>
        <p:nvPicPr>
          <p:cNvPr id="13" name="Picture 12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3D6600B6-CA8A-0941-AD71-E39BB58B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 flipH="1">
            <a:off x="2657846" y="4063836"/>
            <a:ext cx="757743" cy="471222"/>
          </a:xfrm>
          <a:prstGeom prst="rect">
            <a:avLst/>
          </a:prstGeom>
        </p:spPr>
      </p:pic>
      <p:pic>
        <p:nvPicPr>
          <p:cNvPr id="14" name="Picture 13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FF31A457-6A7C-3C4A-BF59-EC894732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0964">
            <a:off x="1761202" y="3990376"/>
            <a:ext cx="757743" cy="4712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89D2CD-45FC-F647-A901-4ADD7614B1A2}"/>
              </a:ext>
            </a:extLst>
          </p:cNvPr>
          <p:cNvSpPr/>
          <p:nvPr/>
        </p:nvSpPr>
        <p:spPr>
          <a:xfrm>
            <a:off x="145143" y="6313714"/>
            <a:ext cx="11901713" cy="391885"/>
          </a:xfrm>
          <a:prstGeom prst="rect">
            <a:avLst/>
          </a:prstGeom>
          <a:solidFill>
            <a:srgbClr val="824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C4CDA4-7E67-8D4F-AED3-B0D9212214BF}"/>
              </a:ext>
            </a:extLst>
          </p:cNvPr>
          <p:cNvCxnSpPr>
            <a:cxnSpLocks/>
          </p:cNvCxnSpPr>
          <p:nvPr/>
        </p:nvCxnSpPr>
        <p:spPr>
          <a:xfrm>
            <a:off x="799042" y="1557104"/>
            <a:ext cx="1900615" cy="37542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442208-BF8E-6849-BD71-2DB1F02BF016}"/>
              </a:ext>
            </a:extLst>
          </p:cNvPr>
          <p:cNvCxnSpPr>
            <a:cxnSpLocks/>
          </p:cNvCxnSpPr>
          <p:nvPr/>
        </p:nvCxnSpPr>
        <p:spPr>
          <a:xfrm flipH="1">
            <a:off x="2699657" y="1467058"/>
            <a:ext cx="1754729" cy="38442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6E36DA-C60F-EE44-98E5-AA7DE83ACBD9}"/>
              </a:ext>
            </a:extLst>
          </p:cNvPr>
          <p:cNvCxnSpPr>
            <a:cxnSpLocks/>
          </p:cNvCxnSpPr>
          <p:nvPr/>
        </p:nvCxnSpPr>
        <p:spPr>
          <a:xfrm>
            <a:off x="4454386" y="1479888"/>
            <a:ext cx="1832824" cy="38314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5CABA6-32F8-D64C-BC4F-0198E225692A}"/>
              </a:ext>
            </a:extLst>
          </p:cNvPr>
          <p:cNvCxnSpPr>
            <a:cxnSpLocks/>
          </p:cNvCxnSpPr>
          <p:nvPr/>
        </p:nvCxnSpPr>
        <p:spPr>
          <a:xfrm flipH="1">
            <a:off x="6313714" y="1117599"/>
            <a:ext cx="2088164" cy="41937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33C082-8F6A-8C45-BADE-F50914011A8B}"/>
              </a:ext>
            </a:extLst>
          </p:cNvPr>
          <p:cNvCxnSpPr>
            <a:cxnSpLocks/>
          </p:cNvCxnSpPr>
          <p:nvPr/>
        </p:nvCxnSpPr>
        <p:spPr>
          <a:xfrm>
            <a:off x="8401878" y="1117598"/>
            <a:ext cx="2088164" cy="41937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AC19CB-33AA-1C49-9181-C54C0D6C80D2}"/>
              </a:ext>
            </a:extLst>
          </p:cNvPr>
          <p:cNvCxnSpPr>
            <a:cxnSpLocks/>
          </p:cNvCxnSpPr>
          <p:nvPr/>
        </p:nvCxnSpPr>
        <p:spPr>
          <a:xfrm flipH="1">
            <a:off x="157186" y="1546661"/>
            <a:ext cx="627734" cy="150992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344F68-0D42-084E-AA61-BDD87D50037D}"/>
              </a:ext>
            </a:extLst>
          </p:cNvPr>
          <p:cNvCxnSpPr>
            <a:cxnSpLocks/>
          </p:cNvCxnSpPr>
          <p:nvPr/>
        </p:nvCxnSpPr>
        <p:spPr>
          <a:xfrm flipH="1">
            <a:off x="10490042" y="1467058"/>
            <a:ext cx="1317645" cy="384427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A3666D-929E-C44E-A0DD-1E02CBD21B9D}"/>
              </a:ext>
            </a:extLst>
          </p:cNvPr>
          <p:cNvCxnSpPr>
            <a:cxnSpLocks/>
          </p:cNvCxnSpPr>
          <p:nvPr/>
        </p:nvCxnSpPr>
        <p:spPr>
          <a:xfrm>
            <a:off x="11829088" y="1467058"/>
            <a:ext cx="200301" cy="4983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picture containing rocket&#10;&#10;Description automatically generated">
            <a:extLst>
              <a:ext uri="{FF2B5EF4-FFF2-40B4-BE49-F238E27FC236}">
                <a16:creationId xmlns:a16="http://schemas.microsoft.com/office/drawing/2014/main" id="{9D49BFD2-0849-F044-AE63-20209B22E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68" y="948029"/>
            <a:ext cx="1107817" cy="552432"/>
          </a:xfrm>
          <a:prstGeom prst="rect">
            <a:avLst/>
          </a:prstGeom>
        </p:spPr>
      </p:pic>
      <p:pic>
        <p:nvPicPr>
          <p:cNvPr id="25" name="Graphic 24" descr="Wireless with solid fill">
            <a:extLst>
              <a:ext uri="{FF2B5EF4-FFF2-40B4-BE49-F238E27FC236}">
                <a16:creationId xmlns:a16="http://schemas.microsoft.com/office/drawing/2014/main" id="{9AC071FA-9779-EA4E-83B4-9C25BD52D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7838635" y="463769"/>
            <a:ext cx="515587" cy="515587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593B652C-BABD-B14A-9F63-6DC020AD3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657" y="5904595"/>
            <a:ext cx="421691" cy="362654"/>
          </a:xfrm>
          <a:prstGeom prst="rect">
            <a:avLst/>
          </a:prstGeom>
        </p:spPr>
      </p:pic>
      <p:pic>
        <p:nvPicPr>
          <p:cNvPr id="28" name="Picture 27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609D5426-FD1C-3A47-AA0E-0832D648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20" y="4321152"/>
            <a:ext cx="757743" cy="471222"/>
          </a:xfrm>
          <a:prstGeom prst="rect">
            <a:avLst/>
          </a:prstGeom>
        </p:spPr>
      </p:pic>
      <p:pic>
        <p:nvPicPr>
          <p:cNvPr id="29" name="Picture 28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E4D3E347-3F73-C047-8EF1-9BED0BB7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031" y="4166769"/>
            <a:ext cx="757743" cy="471222"/>
          </a:xfrm>
          <a:prstGeom prst="rect">
            <a:avLst/>
          </a:prstGeom>
        </p:spPr>
      </p:pic>
      <p:pic>
        <p:nvPicPr>
          <p:cNvPr id="30" name="Picture 29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CABFE7B3-09E5-994A-A74B-FC298492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2" y="4439110"/>
            <a:ext cx="757743" cy="471222"/>
          </a:xfrm>
          <a:prstGeom prst="rect">
            <a:avLst/>
          </a:prstGeom>
        </p:spPr>
      </p:pic>
      <p:pic>
        <p:nvPicPr>
          <p:cNvPr id="31" name="Picture 30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E8789B80-28A2-3A4D-85C3-AC6567B5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1393" y="4152888"/>
            <a:ext cx="757743" cy="471222"/>
          </a:xfrm>
          <a:prstGeom prst="rect">
            <a:avLst/>
          </a:prstGeom>
        </p:spPr>
      </p:pic>
      <p:pic>
        <p:nvPicPr>
          <p:cNvPr id="32" name="Picture 31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D600977A-F520-F24C-9433-83C3DC7D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86" y="4386647"/>
            <a:ext cx="757743" cy="471222"/>
          </a:xfrm>
          <a:prstGeom prst="rect">
            <a:avLst/>
          </a:prstGeom>
        </p:spPr>
      </p:pic>
      <p:pic>
        <p:nvPicPr>
          <p:cNvPr id="33" name="Picture 32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F57819A1-0E04-B245-BAA7-5428185F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3495" y="4368334"/>
            <a:ext cx="764603" cy="475488"/>
          </a:xfrm>
          <a:prstGeom prst="rect">
            <a:avLst/>
          </a:prstGeom>
        </p:spPr>
      </p:pic>
      <p:pic>
        <p:nvPicPr>
          <p:cNvPr id="34" name="Picture 33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A993B320-35D7-914C-9099-1C7F74BB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02599" y="4203499"/>
            <a:ext cx="757743" cy="471222"/>
          </a:xfrm>
          <a:prstGeom prst="rect">
            <a:avLst/>
          </a:prstGeom>
        </p:spPr>
      </p:pic>
      <p:pic>
        <p:nvPicPr>
          <p:cNvPr id="35" name="Picture 34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7B8F776E-2D34-E449-9ECE-B3774A1D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5" y="4130039"/>
            <a:ext cx="757743" cy="471222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D9A2E1BD-FAA4-EC47-A9F0-B25BCBDCD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97236">
            <a:off x="2920410" y="5871331"/>
            <a:ext cx="421691" cy="362654"/>
          </a:xfrm>
          <a:prstGeom prst="rect">
            <a:avLst/>
          </a:prstGeom>
        </p:spPr>
      </p:pic>
      <p:pic>
        <p:nvPicPr>
          <p:cNvPr id="37" name="Picture 36" descr="Shape&#10;&#10;Description automatically generated with low confidence">
            <a:extLst>
              <a:ext uri="{FF2B5EF4-FFF2-40B4-BE49-F238E27FC236}">
                <a16:creationId xmlns:a16="http://schemas.microsoft.com/office/drawing/2014/main" id="{43648820-E95F-0D4F-821C-525895BD9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86852">
            <a:off x="3028819" y="5926516"/>
            <a:ext cx="421691" cy="362654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674E1B5C-D0D9-0749-B06C-4D19E2AAD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84088">
            <a:off x="3249572" y="5893252"/>
            <a:ext cx="421691" cy="362654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5382A777-9B6F-174C-8606-3389B6053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96246">
            <a:off x="3090107" y="5885858"/>
            <a:ext cx="421691" cy="362654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F41BB514-B31D-D648-8774-865E38782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83098">
            <a:off x="3419269" y="5907779"/>
            <a:ext cx="421691" cy="362654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low confidence">
            <a:extLst>
              <a:ext uri="{FF2B5EF4-FFF2-40B4-BE49-F238E27FC236}">
                <a16:creationId xmlns:a16="http://schemas.microsoft.com/office/drawing/2014/main" id="{813D4770-BA41-3F47-AF93-BDC93CAB7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80334">
            <a:off x="3640022" y="5874515"/>
            <a:ext cx="421691" cy="362654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B636F29E-9A70-3244-884C-73279BAEC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55213">
            <a:off x="3613855" y="5923129"/>
            <a:ext cx="421691" cy="362654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E5C0EF6D-CC26-6846-A08D-2F7070ABD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51459">
            <a:off x="4004305" y="5904392"/>
            <a:ext cx="421691" cy="362654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0CE6193F-3F45-504A-88A3-B9C788338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5547">
            <a:off x="4554220" y="5893049"/>
            <a:ext cx="421691" cy="362654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F2CAEF88-E876-594F-9D6A-17141B876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66190">
            <a:off x="587127" y="5909993"/>
            <a:ext cx="421691" cy="362654"/>
          </a:xfrm>
          <a:prstGeom prst="rect">
            <a:avLst/>
          </a:prstGeom>
        </p:spPr>
      </p:pic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F5D036A8-733B-8744-8C4C-F38FF5B02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63426">
            <a:off x="807880" y="5876729"/>
            <a:ext cx="421691" cy="362654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52CEEDA7-F73F-144B-9B0B-B6894858B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53042">
            <a:off x="916289" y="5931914"/>
            <a:ext cx="421691" cy="362654"/>
          </a:xfrm>
          <a:prstGeom prst="rect">
            <a:avLst/>
          </a:prstGeom>
        </p:spPr>
      </p:pic>
      <p:pic>
        <p:nvPicPr>
          <p:cNvPr id="48" name="Picture 47" descr="Shape&#10;&#10;Description automatically generated with low confidence">
            <a:extLst>
              <a:ext uri="{FF2B5EF4-FFF2-40B4-BE49-F238E27FC236}">
                <a16:creationId xmlns:a16="http://schemas.microsoft.com/office/drawing/2014/main" id="{815F4A36-EABB-A744-B5F8-69FAC6093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0278">
            <a:off x="1137042" y="5898650"/>
            <a:ext cx="421691" cy="36265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256E6309-5E9F-844C-A156-78EE1F7CC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436">
            <a:off x="977577" y="5891256"/>
            <a:ext cx="421691" cy="362654"/>
          </a:xfrm>
          <a:prstGeom prst="rect">
            <a:avLst/>
          </a:prstGeom>
        </p:spPr>
      </p:pic>
      <p:pic>
        <p:nvPicPr>
          <p:cNvPr id="50" name="Picture 49" descr="Shape&#10;&#10;Description automatically generated with low confidence">
            <a:extLst>
              <a:ext uri="{FF2B5EF4-FFF2-40B4-BE49-F238E27FC236}">
                <a16:creationId xmlns:a16="http://schemas.microsoft.com/office/drawing/2014/main" id="{10E20B20-306F-5B43-83B4-276C17672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49288">
            <a:off x="1306739" y="5913177"/>
            <a:ext cx="421691" cy="362654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low confidence">
            <a:extLst>
              <a:ext uri="{FF2B5EF4-FFF2-40B4-BE49-F238E27FC236}">
                <a16:creationId xmlns:a16="http://schemas.microsoft.com/office/drawing/2014/main" id="{D2C837B2-2DD2-2248-9C3D-C8A7A3A12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46524">
            <a:off x="1527492" y="5879913"/>
            <a:ext cx="421691" cy="362654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low confidence">
            <a:extLst>
              <a:ext uri="{FF2B5EF4-FFF2-40B4-BE49-F238E27FC236}">
                <a16:creationId xmlns:a16="http://schemas.microsoft.com/office/drawing/2014/main" id="{2DA1ACBC-8B67-034E-A365-2DC6DFB05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21403">
            <a:off x="1501325" y="5928527"/>
            <a:ext cx="421691" cy="362654"/>
          </a:xfrm>
          <a:prstGeom prst="rect">
            <a:avLst/>
          </a:prstGeom>
        </p:spPr>
      </p:pic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3A846BC4-7417-464D-B192-5FDFD8F1C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17649">
            <a:off x="1891775" y="5909790"/>
            <a:ext cx="421691" cy="362654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low confidence">
            <a:extLst>
              <a:ext uri="{FF2B5EF4-FFF2-40B4-BE49-F238E27FC236}">
                <a16:creationId xmlns:a16="http://schemas.microsoft.com/office/drawing/2014/main" id="{0DE2001F-06CA-F748-B9DD-E81E7E0F4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01737">
            <a:off x="2441690" y="5898447"/>
            <a:ext cx="421691" cy="362654"/>
          </a:xfrm>
          <a:prstGeom prst="rect">
            <a:avLst/>
          </a:prstGeom>
        </p:spPr>
      </p:pic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B244A824-1E57-614E-8543-A29AF5A03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6692">
            <a:off x="2008148" y="5857426"/>
            <a:ext cx="421691" cy="362654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DF83973E-A659-3446-92BA-237F1802B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55702">
            <a:off x="2177845" y="5871953"/>
            <a:ext cx="421691" cy="362654"/>
          </a:xfrm>
          <a:prstGeom prst="rect">
            <a:avLst/>
          </a:prstGeom>
        </p:spPr>
      </p:pic>
      <p:pic>
        <p:nvPicPr>
          <p:cNvPr id="57" name="Picture 56" descr="Shape&#10;&#10;Description automatically generated with low confidence">
            <a:extLst>
              <a:ext uri="{FF2B5EF4-FFF2-40B4-BE49-F238E27FC236}">
                <a16:creationId xmlns:a16="http://schemas.microsoft.com/office/drawing/2014/main" id="{0F2A9808-FD65-BD40-8B46-9277DC5B9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91706">
            <a:off x="6059399" y="5965182"/>
            <a:ext cx="421691" cy="362654"/>
          </a:xfrm>
          <a:prstGeom prst="rect">
            <a:avLst/>
          </a:prstGeom>
        </p:spPr>
      </p:pic>
      <p:pic>
        <p:nvPicPr>
          <p:cNvPr id="58" name="Picture 57" descr="Shape&#10;&#10;Description automatically generated with low confidence">
            <a:extLst>
              <a:ext uri="{FF2B5EF4-FFF2-40B4-BE49-F238E27FC236}">
                <a16:creationId xmlns:a16="http://schemas.microsoft.com/office/drawing/2014/main" id="{B9CD2116-1608-614D-8D65-7C23A605F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475794">
            <a:off x="6609314" y="5953839"/>
            <a:ext cx="421691" cy="362654"/>
          </a:xfrm>
          <a:prstGeom prst="rect">
            <a:avLst/>
          </a:prstGeom>
        </p:spPr>
      </p:pic>
      <p:pic>
        <p:nvPicPr>
          <p:cNvPr id="59" name="Picture 58" descr="Shape&#10;&#10;Description automatically generated with low confidence">
            <a:extLst>
              <a:ext uri="{FF2B5EF4-FFF2-40B4-BE49-F238E27FC236}">
                <a16:creationId xmlns:a16="http://schemas.microsoft.com/office/drawing/2014/main" id="{C5DD5402-3C4F-0B4A-9E49-157D92498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5132">
            <a:off x="4167622" y="5937316"/>
            <a:ext cx="421691" cy="362654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8B65253F-8BFB-1846-8D45-A74DBCE8C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54142">
            <a:off x="4337319" y="5951843"/>
            <a:ext cx="421691" cy="362654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9A32AF1C-15ED-C446-88B5-A6E9E7E89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38230">
            <a:off x="4887234" y="5940500"/>
            <a:ext cx="421691" cy="362654"/>
          </a:xfrm>
          <a:prstGeom prst="rect">
            <a:avLst/>
          </a:prstGeom>
        </p:spPr>
      </p:pic>
      <p:pic>
        <p:nvPicPr>
          <p:cNvPr id="62" name="Picture 61" descr="Shape&#10;&#10;Description automatically generated with low confidence">
            <a:extLst>
              <a:ext uri="{FF2B5EF4-FFF2-40B4-BE49-F238E27FC236}">
                <a16:creationId xmlns:a16="http://schemas.microsoft.com/office/drawing/2014/main" id="{9703D9EA-2B04-E14E-AAD4-960655F91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48398">
            <a:off x="5367890" y="5918013"/>
            <a:ext cx="421691" cy="362654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low confidence">
            <a:extLst>
              <a:ext uri="{FF2B5EF4-FFF2-40B4-BE49-F238E27FC236}">
                <a16:creationId xmlns:a16="http://schemas.microsoft.com/office/drawing/2014/main" id="{3BB6C12D-2BB2-6A4B-ABF7-DFE15AF63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47408">
            <a:off x="5537587" y="5932540"/>
            <a:ext cx="421691" cy="362654"/>
          </a:xfrm>
          <a:prstGeom prst="rect">
            <a:avLst/>
          </a:prstGeom>
        </p:spPr>
      </p:pic>
      <p:pic>
        <p:nvPicPr>
          <p:cNvPr id="64" name="Picture 63" descr="Shape&#10;&#10;Description automatically generated with low confidence">
            <a:extLst>
              <a:ext uri="{FF2B5EF4-FFF2-40B4-BE49-F238E27FC236}">
                <a16:creationId xmlns:a16="http://schemas.microsoft.com/office/drawing/2014/main" id="{9F9F9280-63AE-574B-BE48-9B674D7B0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497" y="5937812"/>
            <a:ext cx="421691" cy="362654"/>
          </a:xfrm>
          <a:prstGeom prst="rect">
            <a:avLst/>
          </a:prstGeom>
        </p:spPr>
      </p:pic>
      <p:pic>
        <p:nvPicPr>
          <p:cNvPr id="65" name="Picture 64" descr="Shape&#10;&#10;Description automatically generated with low confidence">
            <a:extLst>
              <a:ext uri="{FF2B5EF4-FFF2-40B4-BE49-F238E27FC236}">
                <a16:creationId xmlns:a16="http://schemas.microsoft.com/office/drawing/2014/main" id="{343E0D61-3079-A043-B171-81BBAFB1B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97236">
            <a:off x="7132250" y="5904548"/>
            <a:ext cx="421691" cy="362654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D49EF715-33B9-0847-818C-1B59A217E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86852">
            <a:off x="7240659" y="5959733"/>
            <a:ext cx="421691" cy="362654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94A542DE-BC8C-6C41-9276-DC9637826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84088">
            <a:off x="7461412" y="5926469"/>
            <a:ext cx="421691" cy="362654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93A3C891-3482-FE4B-8A59-5CDCEA3D5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96246">
            <a:off x="7301947" y="5919075"/>
            <a:ext cx="421691" cy="362654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6ACCBB71-18C0-134B-B88E-897502D2E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83098">
            <a:off x="7631109" y="5940996"/>
            <a:ext cx="421691" cy="362654"/>
          </a:xfrm>
          <a:prstGeom prst="rect">
            <a:avLst/>
          </a:prstGeom>
        </p:spPr>
      </p:pic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68D25098-7F70-FC4B-8796-386E44E57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80334">
            <a:off x="7851862" y="5907732"/>
            <a:ext cx="421691" cy="362654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low confidence">
            <a:extLst>
              <a:ext uri="{FF2B5EF4-FFF2-40B4-BE49-F238E27FC236}">
                <a16:creationId xmlns:a16="http://schemas.microsoft.com/office/drawing/2014/main" id="{907AF2AE-E5AF-4D4E-8F35-32784E14E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55213">
            <a:off x="7825695" y="5956346"/>
            <a:ext cx="421691" cy="362654"/>
          </a:xfrm>
          <a:prstGeom prst="rect">
            <a:avLst/>
          </a:prstGeom>
        </p:spPr>
      </p:pic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4B4B86C4-354E-9D4F-AC40-12C0E1B25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51459">
            <a:off x="8216145" y="5937609"/>
            <a:ext cx="421691" cy="362654"/>
          </a:xfrm>
          <a:prstGeom prst="rect">
            <a:avLst/>
          </a:prstGeom>
        </p:spPr>
      </p:pic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91171B2D-E2F2-A648-BFBA-FB78BE651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5547">
            <a:off x="8766060" y="5926266"/>
            <a:ext cx="421691" cy="362654"/>
          </a:xfrm>
          <a:prstGeom prst="rect">
            <a:avLst/>
          </a:prstGeom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F568DFA1-5E95-6449-AB00-4DD0E41C0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66190">
            <a:off x="4798967" y="5943210"/>
            <a:ext cx="421691" cy="362654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low confidence">
            <a:extLst>
              <a:ext uri="{FF2B5EF4-FFF2-40B4-BE49-F238E27FC236}">
                <a16:creationId xmlns:a16="http://schemas.microsoft.com/office/drawing/2014/main" id="{4487D0DA-1656-E644-91CD-6F48AAF42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63426">
            <a:off x="5019720" y="5909946"/>
            <a:ext cx="421691" cy="362654"/>
          </a:xfrm>
          <a:prstGeom prst="rect">
            <a:avLst/>
          </a:prstGeom>
        </p:spPr>
      </p:pic>
      <p:pic>
        <p:nvPicPr>
          <p:cNvPr id="76" name="Picture 75" descr="Shape&#10;&#10;Description automatically generated with low confidence">
            <a:extLst>
              <a:ext uri="{FF2B5EF4-FFF2-40B4-BE49-F238E27FC236}">
                <a16:creationId xmlns:a16="http://schemas.microsoft.com/office/drawing/2014/main" id="{B716EFA2-6C99-FB4D-8750-9EBD3643A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53042">
            <a:off x="5128129" y="5965131"/>
            <a:ext cx="421691" cy="362654"/>
          </a:xfrm>
          <a:prstGeom prst="rect">
            <a:avLst/>
          </a:prstGeom>
        </p:spPr>
      </p:pic>
      <p:pic>
        <p:nvPicPr>
          <p:cNvPr id="77" name="Picture 76" descr="Shape&#10;&#10;Description automatically generated with low confidence">
            <a:extLst>
              <a:ext uri="{FF2B5EF4-FFF2-40B4-BE49-F238E27FC236}">
                <a16:creationId xmlns:a16="http://schemas.microsoft.com/office/drawing/2014/main" id="{3CA521C3-EEAB-6143-BC04-D1BBB2AC7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0278">
            <a:off x="5348882" y="5931867"/>
            <a:ext cx="421691" cy="362654"/>
          </a:xfrm>
          <a:prstGeom prst="rect">
            <a:avLst/>
          </a:prstGeom>
        </p:spPr>
      </p:pic>
      <p:pic>
        <p:nvPicPr>
          <p:cNvPr id="78" name="Picture 77" descr="Shape&#10;&#10;Description automatically generated with low confidence">
            <a:extLst>
              <a:ext uri="{FF2B5EF4-FFF2-40B4-BE49-F238E27FC236}">
                <a16:creationId xmlns:a16="http://schemas.microsoft.com/office/drawing/2014/main" id="{D5293462-8EF0-8441-AF15-6FE4355FD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436">
            <a:off x="5189417" y="5924473"/>
            <a:ext cx="421691" cy="362654"/>
          </a:xfrm>
          <a:prstGeom prst="rect">
            <a:avLst/>
          </a:prstGeom>
        </p:spPr>
      </p:pic>
      <p:pic>
        <p:nvPicPr>
          <p:cNvPr id="79" name="Picture 78" descr="Shape&#10;&#10;Description automatically generated with low confidence">
            <a:extLst>
              <a:ext uri="{FF2B5EF4-FFF2-40B4-BE49-F238E27FC236}">
                <a16:creationId xmlns:a16="http://schemas.microsoft.com/office/drawing/2014/main" id="{65B63C7F-CE23-CC43-A136-28ABA23F9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49288">
            <a:off x="5518579" y="5946394"/>
            <a:ext cx="421691" cy="362654"/>
          </a:xfrm>
          <a:prstGeom prst="rect">
            <a:avLst/>
          </a:prstGeom>
        </p:spPr>
      </p:pic>
      <p:pic>
        <p:nvPicPr>
          <p:cNvPr id="80" name="Picture 79" descr="Shape&#10;&#10;Description automatically generated with low confidence">
            <a:extLst>
              <a:ext uri="{FF2B5EF4-FFF2-40B4-BE49-F238E27FC236}">
                <a16:creationId xmlns:a16="http://schemas.microsoft.com/office/drawing/2014/main" id="{05ADD193-410D-7D46-BC6C-0428AB426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46524">
            <a:off x="5739332" y="5913130"/>
            <a:ext cx="421691" cy="362654"/>
          </a:xfrm>
          <a:prstGeom prst="rect">
            <a:avLst/>
          </a:prstGeom>
        </p:spPr>
      </p:pic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D136A9FF-C5DC-FA4F-B29F-F74103C60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21403">
            <a:off x="5713165" y="5961744"/>
            <a:ext cx="421691" cy="362654"/>
          </a:xfrm>
          <a:prstGeom prst="rect">
            <a:avLst/>
          </a:prstGeom>
        </p:spPr>
      </p:pic>
      <p:pic>
        <p:nvPicPr>
          <p:cNvPr id="82" name="Picture 81" descr="Shape&#10;&#10;Description automatically generated with low confidence">
            <a:extLst>
              <a:ext uri="{FF2B5EF4-FFF2-40B4-BE49-F238E27FC236}">
                <a16:creationId xmlns:a16="http://schemas.microsoft.com/office/drawing/2014/main" id="{2A1DFE80-84CD-F046-BF88-0CFB67C8B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17649">
            <a:off x="6103615" y="5943007"/>
            <a:ext cx="421691" cy="362654"/>
          </a:xfrm>
          <a:prstGeom prst="rect">
            <a:avLst/>
          </a:prstGeom>
        </p:spPr>
      </p:pic>
      <p:pic>
        <p:nvPicPr>
          <p:cNvPr id="83" name="Picture 82" descr="Shape&#10;&#10;Description automatically generated with low confidence">
            <a:extLst>
              <a:ext uri="{FF2B5EF4-FFF2-40B4-BE49-F238E27FC236}">
                <a16:creationId xmlns:a16="http://schemas.microsoft.com/office/drawing/2014/main" id="{1D5CD462-7810-7043-A05D-198E1637D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01737">
            <a:off x="6653530" y="5931664"/>
            <a:ext cx="421691" cy="362654"/>
          </a:xfrm>
          <a:prstGeom prst="rect">
            <a:avLst/>
          </a:prstGeom>
        </p:spPr>
      </p:pic>
      <p:pic>
        <p:nvPicPr>
          <p:cNvPr id="84" name="Picture 83" descr="Shape&#10;&#10;Description automatically generated with low confidence">
            <a:extLst>
              <a:ext uri="{FF2B5EF4-FFF2-40B4-BE49-F238E27FC236}">
                <a16:creationId xmlns:a16="http://schemas.microsoft.com/office/drawing/2014/main" id="{53096308-CC6F-9C42-9A0E-79858A024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6692">
            <a:off x="6219988" y="5890643"/>
            <a:ext cx="421691" cy="362654"/>
          </a:xfrm>
          <a:prstGeom prst="rect">
            <a:avLst/>
          </a:prstGeom>
        </p:spPr>
      </p:pic>
      <p:pic>
        <p:nvPicPr>
          <p:cNvPr id="85" name="Picture 84" descr="Shape&#10;&#10;Description automatically generated with low confidence">
            <a:extLst>
              <a:ext uri="{FF2B5EF4-FFF2-40B4-BE49-F238E27FC236}">
                <a16:creationId xmlns:a16="http://schemas.microsoft.com/office/drawing/2014/main" id="{B9241AC5-7B13-194C-814D-60D9E00E5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55702">
            <a:off x="6389685" y="5905170"/>
            <a:ext cx="421691" cy="362654"/>
          </a:xfrm>
          <a:prstGeom prst="rect">
            <a:avLst/>
          </a:prstGeom>
        </p:spPr>
      </p:pic>
      <p:pic>
        <p:nvPicPr>
          <p:cNvPr id="86" name="Picture 85" descr="Shape&#10;&#10;Description automatically generated with low confidence">
            <a:extLst>
              <a:ext uri="{FF2B5EF4-FFF2-40B4-BE49-F238E27FC236}">
                <a16:creationId xmlns:a16="http://schemas.microsoft.com/office/drawing/2014/main" id="{C5277094-42D3-DF49-96A4-295597742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91706">
            <a:off x="10271239" y="5998399"/>
            <a:ext cx="421691" cy="362654"/>
          </a:xfrm>
          <a:prstGeom prst="rect">
            <a:avLst/>
          </a:prstGeom>
        </p:spPr>
      </p:pic>
      <p:pic>
        <p:nvPicPr>
          <p:cNvPr id="87" name="Picture 86" descr="Shape&#10;&#10;Description automatically generated with low confidence">
            <a:extLst>
              <a:ext uri="{FF2B5EF4-FFF2-40B4-BE49-F238E27FC236}">
                <a16:creationId xmlns:a16="http://schemas.microsoft.com/office/drawing/2014/main" id="{B56964B6-D550-8B44-BC61-34C84C53A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475794">
            <a:off x="10821154" y="5987056"/>
            <a:ext cx="421691" cy="362654"/>
          </a:xfrm>
          <a:prstGeom prst="rect">
            <a:avLst/>
          </a:prstGeom>
        </p:spPr>
      </p:pic>
      <p:pic>
        <p:nvPicPr>
          <p:cNvPr id="88" name="Picture 87" descr="Shape&#10;&#10;Description automatically generated with low confidence">
            <a:extLst>
              <a:ext uri="{FF2B5EF4-FFF2-40B4-BE49-F238E27FC236}">
                <a16:creationId xmlns:a16="http://schemas.microsoft.com/office/drawing/2014/main" id="{8C0F4E91-E23D-9949-A581-DA83A514C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5132">
            <a:off x="8379462" y="5970533"/>
            <a:ext cx="421691" cy="362654"/>
          </a:xfrm>
          <a:prstGeom prst="rect">
            <a:avLst/>
          </a:prstGeom>
        </p:spPr>
      </p:pic>
      <p:pic>
        <p:nvPicPr>
          <p:cNvPr id="89" name="Picture 88" descr="Shape&#10;&#10;Description automatically generated with low confidence">
            <a:extLst>
              <a:ext uri="{FF2B5EF4-FFF2-40B4-BE49-F238E27FC236}">
                <a16:creationId xmlns:a16="http://schemas.microsoft.com/office/drawing/2014/main" id="{AB882748-C4EB-E44E-9320-0CEB77CA9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54142">
            <a:off x="8549159" y="5985060"/>
            <a:ext cx="421691" cy="362654"/>
          </a:xfrm>
          <a:prstGeom prst="rect">
            <a:avLst/>
          </a:prstGeom>
        </p:spPr>
      </p:pic>
      <p:pic>
        <p:nvPicPr>
          <p:cNvPr id="90" name="Picture 89" descr="Shape&#10;&#10;Description automatically generated with low confidence">
            <a:extLst>
              <a:ext uri="{FF2B5EF4-FFF2-40B4-BE49-F238E27FC236}">
                <a16:creationId xmlns:a16="http://schemas.microsoft.com/office/drawing/2014/main" id="{FFAD1379-7655-7E40-92AF-14309A4C3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38230">
            <a:off x="9099074" y="5973717"/>
            <a:ext cx="421691" cy="362654"/>
          </a:xfrm>
          <a:prstGeom prst="rect">
            <a:avLst/>
          </a:prstGeom>
        </p:spPr>
      </p:pic>
      <p:pic>
        <p:nvPicPr>
          <p:cNvPr id="91" name="Picture 90" descr="Shape&#10;&#10;Description automatically generated with low confidence">
            <a:extLst>
              <a:ext uri="{FF2B5EF4-FFF2-40B4-BE49-F238E27FC236}">
                <a16:creationId xmlns:a16="http://schemas.microsoft.com/office/drawing/2014/main" id="{3C062AB9-9DF3-9D48-B344-F536F5750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48398">
            <a:off x="9579730" y="5951230"/>
            <a:ext cx="421691" cy="362654"/>
          </a:xfrm>
          <a:prstGeom prst="rect">
            <a:avLst/>
          </a:prstGeom>
        </p:spPr>
      </p:pic>
      <p:pic>
        <p:nvPicPr>
          <p:cNvPr id="92" name="Picture 91" descr="Shape&#10;&#10;Description automatically generated with low confidence">
            <a:extLst>
              <a:ext uri="{FF2B5EF4-FFF2-40B4-BE49-F238E27FC236}">
                <a16:creationId xmlns:a16="http://schemas.microsoft.com/office/drawing/2014/main" id="{51FC22EA-CA84-4F40-BA91-42F5B402E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47408">
            <a:off x="9749427" y="5965757"/>
            <a:ext cx="421691" cy="362654"/>
          </a:xfrm>
          <a:prstGeom prst="rect">
            <a:avLst/>
          </a:prstGeom>
        </p:spPr>
      </p:pic>
      <p:pic>
        <p:nvPicPr>
          <p:cNvPr id="93" name="Picture 92" descr="Shape&#10;&#10;Description automatically generated with low confidence">
            <a:extLst>
              <a:ext uri="{FF2B5EF4-FFF2-40B4-BE49-F238E27FC236}">
                <a16:creationId xmlns:a16="http://schemas.microsoft.com/office/drawing/2014/main" id="{0A546108-7E04-EF4B-82DC-E187B4B37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97" y="5884917"/>
            <a:ext cx="421691" cy="362654"/>
          </a:xfrm>
          <a:prstGeom prst="rect">
            <a:avLst/>
          </a:prstGeom>
        </p:spPr>
      </p:pic>
      <p:pic>
        <p:nvPicPr>
          <p:cNvPr id="94" name="Picture 93" descr="Shape&#10;&#10;Description automatically generated with low confidence">
            <a:extLst>
              <a:ext uri="{FF2B5EF4-FFF2-40B4-BE49-F238E27FC236}">
                <a16:creationId xmlns:a16="http://schemas.microsoft.com/office/drawing/2014/main" id="{7D017EC6-82B4-8142-96F4-C24E8BFF1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97236">
            <a:off x="687550" y="5851653"/>
            <a:ext cx="421691" cy="362654"/>
          </a:xfrm>
          <a:prstGeom prst="rect">
            <a:avLst/>
          </a:prstGeom>
        </p:spPr>
      </p:pic>
      <p:pic>
        <p:nvPicPr>
          <p:cNvPr id="95" name="Picture 94" descr="Shape&#10;&#10;Description automatically generated with low confidence">
            <a:extLst>
              <a:ext uri="{FF2B5EF4-FFF2-40B4-BE49-F238E27FC236}">
                <a16:creationId xmlns:a16="http://schemas.microsoft.com/office/drawing/2014/main" id="{73D7B651-ACCC-0D41-BD39-49F457884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86852">
            <a:off x="795959" y="5906838"/>
            <a:ext cx="421691" cy="362654"/>
          </a:xfrm>
          <a:prstGeom prst="rect">
            <a:avLst/>
          </a:prstGeom>
        </p:spPr>
      </p:pic>
      <p:pic>
        <p:nvPicPr>
          <p:cNvPr id="96" name="Picture 95" descr="Shape&#10;&#10;Description automatically generated with low confidence">
            <a:extLst>
              <a:ext uri="{FF2B5EF4-FFF2-40B4-BE49-F238E27FC236}">
                <a16:creationId xmlns:a16="http://schemas.microsoft.com/office/drawing/2014/main" id="{35652DAF-471B-5E4C-97F6-30B45F68B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84088">
            <a:off x="1016712" y="5873574"/>
            <a:ext cx="421691" cy="362654"/>
          </a:xfrm>
          <a:prstGeom prst="rect">
            <a:avLst/>
          </a:prstGeom>
        </p:spPr>
      </p:pic>
      <p:pic>
        <p:nvPicPr>
          <p:cNvPr id="97" name="Picture 96" descr="Shape&#10;&#10;Description automatically generated with low confidence">
            <a:extLst>
              <a:ext uri="{FF2B5EF4-FFF2-40B4-BE49-F238E27FC236}">
                <a16:creationId xmlns:a16="http://schemas.microsoft.com/office/drawing/2014/main" id="{16CABB1E-70FB-D944-9641-CF33D6659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96246">
            <a:off x="857247" y="5866180"/>
            <a:ext cx="421691" cy="362654"/>
          </a:xfrm>
          <a:prstGeom prst="rect">
            <a:avLst/>
          </a:prstGeom>
        </p:spPr>
      </p:pic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2EEB9441-3BBD-5A4B-8FC4-2C7944FD8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83098">
            <a:off x="1186409" y="5888101"/>
            <a:ext cx="421691" cy="362654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D6B49EFA-B31C-AC41-9A9A-20DBAE566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80334">
            <a:off x="1407162" y="5854837"/>
            <a:ext cx="421691" cy="362654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FB40D267-9D67-904D-B5B4-859840B91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55213">
            <a:off x="1380995" y="5903451"/>
            <a:ext cx="421691" cy="362654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0380F567-D5A6-9D4A-8CE0-75D28A135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51459">
            <a:off x="1771445" y="5884714"/>
            <a:ext cx="421691" cy="362654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low confidence">
            <a:extLst>
              <a:ext uri="{FF2B5EF4-FFF2-40B4-BE49-F238E27FC236}">
                <a16:creationId xmlns:a16="http://schemas.microsoft.com/office/drawing/2014/main" id="{E0FD55EF-F575-114C-B9DF-49A05DBA9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5547">
            <a:off x="2321360" y="5873371"/>
            <a:ext cx="421691" cy="362654"/>
          </a:xfrm>
          <a:prstGeom prst="rect">
            <a:avLst/>
          </a:prstGeom>
        </p:spPr>
      </p:pic>
      <p:pic>
        <p:nvPicPr>
          <p:cNvPr id="103" name="Picture 102" descr="Shape&#10;&#10;Description automatically generated with low confidence">
            <a:extLst>
              <a:ext uri="{FF2B5EF4-FFF2-40B4-BE49-F238E27FC236}">
                <a16:creationId xmlns:a16="http://schemas.microsoft.com/office/drawing/2014/main" id="{3090F7CD-6877-D64F-8A21-1260CBC56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01737">
            <a:off x="208830" y="5878769"/>
            <a:ext cx="421691" cy="362654"/>
          </a:xfrm>
          <a:prstGeom prst="rect">
            <a:avLst/>
          </a:prstGeom>
        </p:spPr>
      </p:pic>
      <p:pic>
        <p:nvPicPr>
          <p:cNvPr id="104" name="Picture 103" descr="Shape&#10;&#10;Description automatically generated with low confidence">
            <a:extLst>
              <a:ext uri="{FF2B5EF4-FFF2-40B4-BE49-F238E27FC236}">
                <a16:creationId xmlns:a16="http://schemas.microsoft.com/office/drawing/2014/main" id="{CE2B9BCA-113D-AD43-A744-E7993D836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6692">
            <a:off x="226403" y="5912278"/>
            <a:ext cx="421691" cy="362654"/>
          </a:xfrm>
          <a:prstGeom prst="rect">
            <a:avLst/>
          </a:prstGeom>
        </p:spPr>
      </p:pic>
      <p:pic>
        <p:nvPicPr>
          <p:cNvPr id="105" name="Picture 104" descr="Shape&#10;&#10;Description automatically generated with low confidence">
            <a:extLst>
              <a:ext uri="{FF2B5EF4-FFF2-40B4-BE49-F238E27FC236}">
                <a16:creationId xmlns:a16="http://schemas.microsoft.com/office/drawing/2014/main" id="{2F286475-13C7-6044-89CF-932A5C84F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91706">
            <a:off x="3826539" y="5945504"/>
            <a:ext cx="421691" cy="362654"/>
          </a:xfrm>
          <a:prstGeom prst="rect">
            <a:avLst/>
          </a:prstGeom>
        </p:spPr>
      </p:pic>
      <p:pic>
        <p:nvPicPr>
          <p:cNvPr id="106" name="Picture 105" descr="Shape&#10;&#10;Description automatically generated with low confidence">
            <a:extLst>
              <a:ext uri="{FF2B5EF4-FFF2-40B4-BE49-F238E27FC236}">
                <a16:creationId xmlns:a16="http://schemas.microsoft.com/office/drawing/2014/main" id="{C98B34C4-0785-1545-A53B-D87CC5AC1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475794">
            <a:off x="4376454" y="5934161"/>
            <a:ext cx="421691" cy="362654"/>
          </a:xfrm>
          <a:prstGeom prst="rect">
            <a:avLst/>
          </a:prstGeom>
        </p:spPr>
      </p:pic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0BBB64CD-9E01-7343-A997-68EE9EA13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5132">
            <a:off x="1934762" y="5917638"/>
            <a:ext cx="421691" cy="362654"/>
          </a:xfrm>
          <a:prstGeom prst="rect">
            <a:avLst/>
          </a:prstGeom>
        </p:spPr>
      </p:pic>
      <p:pic>
        <p:nvPicPr>
          <p:cNvPr id="108" name="Picture 107" descr="Shape&#10;&#10;Description automatically generated with low confidence">
            <a:extLst>
              <a:ext uri="{FF2B5EF4-FFF2-40B4-BE49-F238E27FC236}">
                <a16:creationId xmlns:a16="http://schemas.microsoft.com/office/drawing/2014/main" id="{39049B0D-9EF1-A14D-9A11-24D3BB41E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54142">
            <a:off x="2104459" y="5932165"/>
            <a:ext cx="421691" cy="362654"/>
          </a:xfrm>
          <a:prstGeom prst="rect">
            <a:avLst/>
          </a:prstGeom>
        </p:spPr>
      </p:pic>
      <p:pic>
        <p:nvPicPr>
          <p:cNvPr id="109" name="Picture 108" descr="Shape&#10;&#10;Description automatically generated with low confidence">
            <a:extLst>
              <a:ext uri="{FF2B5EF4-FFF2-40B4-BE49-F238E27FC236}">
                <a16:creationId xmlns:a16="http://schemas.microsoft.com/office/drawing/2014/main" id="{C50B2292-AD5C-FA40-8DD9-5EC49DCED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38230">
            <a:off x="2654374" y="5920822"/>
            <a:ext cx="421691" cy="362654"/>
          </a:xfrm>
          <a:prstGeom prst="rect">
            <a:avLst/>
          </a:prstGeom>
        </p:spPr>
      </p:pic>
      <p:pic>
        <p:nvPicPr>
          <p:cNvPr id="110" name="Picture 109" descr="Shape&#10;&#10;Description automatically generated with low confidence">
            <a:extLst>
              <a:ext uri="{FF2B5EF4-FFF2-40B4-BE49-F238E27FC236}">
                <a16:creationId xmlns:a16="http://schemas.microsoft.com/office/drawing/2014/main" id="{BE91FA9C-1375-C64F-A4CD-B442EC6B2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48398">
            <a:off x="3135030" y="5898335"/>
            <a:ext cx="421691" cy="362654"/>
          </a:xfrm>
          <a:prstGeom prst="rect">
            <a:avLst/>
          </a:prstGeom>
        </p:spPr>
      </p:pic>
      <p:pic>
        <p:nvPicPr>
          <p:cNvPr id="111" name="Picture 110" descr="Shape&#10;&#10;Description automatically generated with low confidence">
            <a:extLst>
              <a:ext uri="{FF2B5EF4-FFF2-40B4-BE49-F238E27FC236}">
                <a16:creationId xmlns:a16="http://schemas.microsoft.com/office/drawing/2014/main" id="{CBA18E6A-8BDC-2448-9C7F-20173AC20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47408">
            <a:off x="3304727" y="5912862"/>
            <a:ext cx="421691" cy="362654"/>
          </a:xfrm>
          <a:prstGeom prst="rect">
            <a:avLst/>
          </a:prstGeom>
        </p:spPr>
      </p:pic>
      <p:pic>
        <p:nvPicPr>
          <p:cNvPr id="112" name="Picture 111" descr="Shape&#10;&#10;Description automatically generated with low confidence">
            <a:extLst>
              <a:ext uri="{FF2B5EF4-FFF2-40B4-BE49-F238E27FC236}">
                <a16:creationId xmlns:a16="http://schemas.microsoft.com/office/drawing/2014/main" id="{972EB3B0-5C32-A544-A38F-B7C5A36A2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38594">
            <a:off x="9768897" y="5911256"/>
            <a:ext cx="421691" cy="362654"/>
          </a:xfrm>
          <a:prstGeom prst="rect">
            <a:avLst/>
          </a:prstGeom>
        </p:spPr>
      </p:pic>
      <p:pic>
        <p:nvPicPr>
          <p:cNvPr id="113" name="Picture 112" descr="Shape&#10;&#10;Description automatically generated with low confidence">
            <a:extLst>
              <a:ext uri="{FF2B5EF4-FFF2-40B4-BE49-F238E27FC236}">
                <a16:creationId xmlns:a16="http://schemas.microsoft.com/office/drawing/2014/main" id="{514106BC-B9C4-D34C-B728-32EEB383F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35830">
            <a:off x="9989650" y="5877992"/>
            <a:ext cx="421691" cy="362654"/>
          </a:xfrm>
          <a:prstGeom prst="rect">
            <a:avLst/>
          </a:prstGeom>
        </p:spPr>
      </p:pic>
      <p:pic>
        <p:nvPicPr>
          <p:cNvPr id="114" name="Picture 113" descr="Shape&#10;&#10;Description automatically generated with low confidence">
            <a:extLst>
              <a:ext uri="{FF2B5EF4-FFF2-40B4-BE49-F238E27FC236}">
                <a16:creationId xmlns:a16="http://schemas.microsoft.com/office/drawing/2014/main" id="{B78A1EB2-424B-FB48-BE64-C806849CC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25446">
            <a:off x="10098059" y="5933177"/>
            <a:ext cx="421691" cy="362654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50DAF69C-EE2D-3443-8D60-D70B0303E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2682">
            <a:off x="10318812" y="5899913"/>
            <a:ext cx="421691" cy="362654"/>
          </a:xfrm>
          <a:prstGeom prst="rect">
            <a:avLst/>
          </a:prstGeom>
        </p:spPr>
      </p:pic>
      <p:pic>
        <p:nvPicPr>
          <p:cNvPr id="116" name="Picture 115" descr="Shape&#10;&#10;Description automatically generated with low confidence">
            <a:extLst>
              <a:ext uri="{FF2B5EF4-FFF2-40B4-BE49-F238E27FC236}">
                <a16:creationId xmlns:a16="http://schemas.microsoft.com/office/drawing/2014/main" id="{4511309B-8414-FD4C-B5F2-904DF3ED6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4840">
            <a:off x="10159347" y="5892519"/>
            <a:ext cx="421691" cy="362654"/>
          </a:xfrm>
          <a:prstGeom prst="rect">
            <a:avLst/>
          </a:prstGeom>
        </p:spPr>
      </p:pic>
      <p:pic>
        <p:nvPicPr>
          <p:cNvPr id="117" name="Picture 116" descr="Shape&#10;&#10;Description automatically generated with low confidence">
            <a:extLst>
              <a:ext uri="{FF2B5EF4-FFF2-40B4-BE49-F238E27FC236}">
                <a16:creationId xmlns:a16="http://schemas.microsoft.com/office/drawing/2014/main" id="{76EFE62D-C433-0D48-B88D-0499C7449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21692">
            <a:off x="10488509" y="5914440"/>
            <a:ext cx="421691" cy="362654"/>
          </a:xfrm>
          <a:prstGeom prst="rect">
            <a:avLst/>
          </a:prstGeom>
        </p:spPr>
      </p:pic>
      <p:pic>
        <p:nvPicPr>
          <p:cNvPr id="118" name="Picture 117" descr="Shape&#10;&#10;Description automatically generated with low confidence">
            <a:extLst>
              <a:ext uri="{FF2B5EF4-FFF2-40B4-BE49-F238E27FC236}">
                <a16:creationId xmlns:a16="http://schemas.microsoft.com/office/drawing/2014/main" id="{2F045597-7EE2-8544-81A0-E03265D80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18928">
            <a:off x="10709262" y="5881176"/>
            <a:ext cx="421691" cy="362654"/>
          </a:xfrm>
          <a:prstGeom prst="rect">
            <a:avLst/>
          </a:prstGeom>
        </p:spPr>
      </p:pic>
      <p:pic>
        <p:nvPicPr>
          <p:cNvPr id="119" name="Picture 118" descr="Shape&#10;&#10;Description automatically generated with low confidence">
            <a:extLst>
              <a:ext uri="{FF2B5EF4-FFF2-40B4-BE49-F238E27FC236}">
                <a16:creationId xmlns:a16="http://schemas.microsoft.com/office/drawing/2014/main" id="{94F60FA2-A02C-4943-88CD-2E06B044F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93807">
            <a:off x="10683095" y="5929790"/>
            <a:ext cx="421691" cy="362654"/>
          </a:xfrm>
          <a:prstGeom prst="rect">
            <a:avLst/>
          </a:prstGeom>
        </p:spPr>
      </p:pic>
      <p:pic>
        <p:nvPicPr>
          <p:cNvPr id="120" name="Picture 119" descr="Shape&#10;&#10;Description automatically generated with low confidence">
            <a:extLst>
              <a:ext uri="{FF2B5EF4-FFF2-40B4-BE49-F238E27FC236}">
                <a16:creationId xmlns:a16="http://schemas.microsoft.com/office/drawing/2014/main" id="{0FAEF9ED-063D-7E43-BD16-BCF24039D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90053">
            <a:off x="11073545" y="5911053"/>
            <a:ext cx="421691" cy="362654"/>
          </a:xfrm>
          <a:prstGeom prst="rect">
            <a:avLst/>
          </a:prstGeom>
        </p:spPr>
      </p:pic>
      <p:pic>
        <p:nvPicPr>
          <p:cNvPr id="121" name="Picture 120" descr="Shape&#10;&#10;Description automatically generated with low confidence">
            <a:extLst>
              <a:ext uri="{FF2B5EF4-FFF2-40B4-BE49-F238E27FC236}">
                <a16:creationId xmlns:a16="http://schemas.microsoft.com/office/drawing/2014/main" id="{CF38AD93-E916-AD47-9C00-E36317A22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74141">
            <a:off x="11623460" y="5899710"/>
            <a:ext cx="421691" cy="362654"/>
          </a:xfrm>
          <a:prstGeom prst="rect">
            <a:avLst/>
          </a:prstGeom>
        </p:spPr>
      </p:pic>
      <p:pic>
        <p:nvPicPr>
          <p:cNvPr id="122" name="Picture 121" descr="Shape&#10;&#10;Description automatically generated with low confidence">
            <a:extLst>
              <a:ext uri="{FF2B5EF4-FFF2-40B4-BE49-F238E27FC236}">
                <a16:creationId xmlns:a16="http://schemas.microsoft.com/office/drawing/2014/main" id="{6DDE9445-9ADD-444E-8E4B-36BB5E941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04784">
            <a:off x="7656367" y="5916654"/>
            <a:ext cx="421691" cy="362654"/>
          </a:xfrm>
          <a:prstGeom prst="rect">
            <a:avLst/>
          </a:prstGeom>
        </p:spPr>
      </p:pic>
      <p:pic>
        <p:nvPicPr>
          <p:cNvPr id="123" name="Picture 122" descr="Shape&#10;&#10;Description automatically generated with low confidence">
            <a:extLst>
              <a:ext uri="{FF2B5EF4-FFF2-40B4-BE49-F238E27FC236}">
                <a16:creationId xmlns:a16="http://schemas.microsoft.com/office/drawing/2014/main" id="{205F1276-0DD5-D143-BD0B-895697648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02020">
            <a:off x="7877120" y="5883390"/>
            <a:ext cx="421691" cy="362654"/>
          </a:xfrm>
          <a:prstGeom prst="rect">
            <a:avLst/>
          </a:prstGeom>
        </p:spPr>
      </p:pic>
      <p:pic>
        <p:nvPicPr>
          <p:cNvPr id="124" name="Picture 123" descr="Shape&#10;&#10;Description automatically generated with low confidence">
            <a:extLst>
              <a:ext uri="{FF2B5EF4-FFF2-40B4-BE49-F238E27FC236}">
                <a16:creationId xmlns:a16="http://schemas.microsoft.com/office/drawing/2014/main" id="{26D213DD-9696-9245-8B15-80241B42F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391636">
            <a:off x="7985529" y="5938575"/>
            <a:ext cx="421691" cy="362654"/>
          </a:xfrm>
          <a:prstGeom prst="rect">
            <a:avLst/>
          </a:prstGeom>
        </p:spPr>
      </p:pic>
      <p:pic>
        <p:nvPicPr>
          <p:cNvPr id="125" name="Picture 124" descr="Shape&#10;&#10;Description automatically generated with low confidence">
            <a:extLst>
              <a:ext uri="{FF2B5EF4-FFF2-40B4-BE49-F238E27FC236}">
                <a16:creationId xmlns:a16="http://schemas.microsoft.com/office/drawing/2014/main" id="{031A1F9D-015C-6D4D-A9A5-56D2AFE4D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88872">
            <a:off x="8206282" y="5905311"/>
            <a:ext cx="421691" cy="362654"/>
          </a:xfrm>
          <a:prstGeom prst="rect">
            <a:avLst/>
          </a:prstGeom>
        </p:spPr>
      </p:pic>
      <p:pic>
        <p:nvPicPr>
          <p:cNvPr id="126" name="Picture 125" descr="Shape&#10;&#10;Description automatically generated with low confidence">
            <a:extLst>
              <a:ext uri="{FF2B5EF4-FFF2-40B4-BE49-F238E27FC236}">
                <a16:creationId xmlns:a16="http://schemas.microsoft.com/office/drawing/2014/main" id="{92D2298E-7E0A-8245-AD13-B9D6A49E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01030">
            <a:off x="8046817" y="5897917"/>
            <a:ext cx="421691" cy="362654"/>
          </a:xfrm>
          <a:prstGeom prst="rect">
            <a:avLst/>
          </a:prstGeom>
        </p:spPr>
      </p:pic>
      <p:pic>
        <p:nvPicPr>
          <p:cNvPr id="127" name="Picture 126" descr="Shape&#10;&#10;Description automatically generated with low confidence">
            <a:extLst>
              <a:ext uri="{FF2B5EF4-FFF2-40B4-BE49-F238E27FC236}">
                <a16:creationId xmlns:a16="http://schemas.microsoft.com/office/drawing/2014/main" id="{49DD5854-265C-EF43-9515-BDACC0DA3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87882">
            <a:off x="8375979" y="5919838"/>
            <a:ext cx="421691" cy="362654"/>
          </a:xfrm>
          <a:prstGeom prst="rect">
            <a:avLst/>
          </a:prstGeom>
        </p:spPr>
      </p:pic>
      <p:pic>
        <p:nvPicPr>
          <p:cNvPr id="128" name="Picture 127" descr="Shape&#10;&#10;Description automatically generated with low confidence">
            <a:extLst>
              <a:ext uri="{FF2B5EF4-FFF2-40B4-BE49-F238E27FC236}">
                <a16:creationId xmlns:a16="http://schemas.microsoft.com/office/drawing/2014/main" id="{6F952C45-845D-D84E-8F19-FDD42DC3B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118">
            <a:off x="8596732" y="5886574"/>
            <a:ext cx="421691" cy="362654"/>
          </a:xfrm>
          <a:prstGeom prst="rect">
            <a:avLst/>
          </a:prstGeom>
        </p:spPr>
      </p:pic>
      <p:pic>
        <p:nvPicPr>
          <p:cNvPr id="129" name="Picture 128" descr="Shape&#10;&#10;Description automatically generated with low confidence">
            <a:extLst>
              <a:ext uri="{FF2B5EF4-FFF2-40B4-BE49-F238E27FC236}">
                <a16:creationId xmlns:a16="http://schemas.microsoft.com/office/drawing/2014/main" id="{B5B27FD3-82E5-1E43-B051-BDDA48477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359997">
            <a:off x="8570565" y="5935188"/>
            <a:ext cx="421691" cy="362654"/>
          </a:xfrm>
          <a:prstGeom prst="rect">
            <a:avLst/>
          </a:prstGeom>
        </p:spPr>
      </p:pic>
      <p:pic>
        <p:nvPicPr>
          <p:cNvPr id="130" name="Picture 129" descr="Shape&#10;&#10;Description automatically generated with low confidence">
            <a:extLst>
              <a:ext uri="{FF2B5EF4-FFF2-40B4-BE49-F238E27FC236}">
                <a16:creationId xmlns:a16="http://schemas.microsoft.com/office/drawing/2014/main" id="{DCFCB92E-93F5-BE47-B3FC-5B54BA893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6243">
            <a:off x="8961015" y="5916451"/>
            <a:ext cx="421691" cy="362654"/>
          </a:xfrm>
          <a:prstGeom prst="rect">
            <a:avLst/>
          </a:prstGeom>
        </p:spPr>
      </p:pic>
      <p:pic>
        <p:nvPicPr>
          <p:cNvPr id="131" name="Picture 130" descr="Shape&#10;&#10;Description automatically generated with low confidence">
            <a:extLst>
              <a:ext uri="{FF2B5EF4-FFF2-40B4-BE49-F238E27FC236}">
                <a16:creationId xmlns:a16="http://schemas.microsoft.com/office/drawing/2014/main" id="{7BE615EB-3874-B647-AE56-7994386C7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40331">
            <a:off x="9510930" y="5905108"/>
            <a:ext cx="421691" cy="362654"/>
          </a:xfrm>
          <a:prstGeom prst="rect">
            <a:avLst/>
          </a:prstGeom>
        </p:spPr>
      </p:pic>
      <p:pic>
        <p:nvPicPr>
          <p:cNvPr id="132" name="Picture 131" descr="Shape&#10;&#10;Description automatically generated with low confidence">
            <a:extLst>
              <a:ext uri="{FF2B5EF4-FFF2-40B4-BE49-F238E27FC236}">
                <a16:creationId xmlns:a16="http://schemas.microsoft.com/office/drawing/2014/main" id="{6D3A668D-3490-B946-9C95-D919E1C1B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95286">
            <a:off x="9077388" y="5864087"/>
            <a:ext cx="421691" cy="362654"/>
          </a:xfrm>
          <a:prstGeom prst="rect">
            <a:avLst/>
          </a:prstGeom>
        </p:spPr>
      </p:pic>
      <p:pic>
        <p:nvPicPr>
          <p:cNvPr id="133" name="Picture 132" descr="Shape&#10;&#10;Description automatically generated with low confidence">
            <a:extLst>
              <a:ext uri="{FF2B5EF4-FFF2-40B4-BE49-F238E27FC236}">
                <a16:creationId xmlns:a16="http://schemas.microsoft.com/office/drawing/2014/main" id="{2DB04D60-53BE-A04B-B3D0-9FE837B79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94296">
            <a:off x="9247085" y="5878614"/>
            <a:ext cx="421691" cy="362654"/>
          </a:xfrm>
          <a:prstGeom prst="rect">
            <a:avLst/>
          </a:prstGeom>
        </p:spPr>
      </p:pic>
      <p:pic>
        <p:nvPicPr>
          <p:cNvPr id="134" name="Picture 133" descr="Shape&#10;&#10;Description automatically generated with low confidence">
            <a:extLst>
              <a:ext uri="{FF2B5EF4-FFF2-40B4-BE49-F238E27FC236}">
                <a16:creationId xmlns:a16="http://schemas.microsoft.com/office/drawing/2014/main" id="{C4711AA7-1D2D-3E44-91C4-6EF9FCC2E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3726">
            <a:off x="11236862" y="5943977"/>
            <a:ext cx="421691" cy="362654"/>
          </a:xfrm>
          <a:prstGeom prst="rect">
            <a:avLst/>
          </a:prstGeom>
        </p:spPr>
      </p:pic>
      <p:pic>
        <p:nvPicPr>
          <p:cNvPr id="135" name="Picture 134" descr="Shape&#10;&#10;Description automatically generated with low confidence">
            <a:extLst>
              <a:ext uri="{FF2B5EF4-FFF2-40B4-BE49-F238E27FC236}">
                <a16:creationId xmlns:a16="http://schemas.microsoft.com/office/drawing/2014/main" id="{4B10933F-E16A-6A43-871D-51FF1FB55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92736">
            <a:off x="11406559" y="5958504"/>
            <a:ext cx="421691" cy="362654"/>
          </a:xfrm>
          <a:prstGeom prst="rect">
            <a:avLst/>
          </a:prstGeom>
        </p:spPr>
      </p:pic>
      <p:pic>
        <p:nvPicPr>
          <p:cNvPr id="136" name="Picture 135" descr="Shape&#10;&#10;Description automatically generated with low confidence">
            <a:extLst>
              <a:ext uri="{FF2B5EF4-FFF2-40B4-BE49-F238E27FC236}">
                <a16:creationId xmlns:a16="http://schemas.microsoft.com/office/drawing/2014/main" id="{05803434-A4A9-084E-B0B9-AE2543BF3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76824">
            <a:off x="11652092" y="5872910"/>
            <a:ext cx="421691" cy="362654"/>
          </a:xfrm>
          <a:prstGeom prst="rect">
            <a:avLst/>
          </a:prstGeom>
        </p:spPr>
      </p:pic>
      <p:pic>
        <p:nvPicPr>
          <p:cNvPr id="137" name="Picture 136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01C0FD9-8146-9749-BEF0-F0F51C79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>
            <a:off x="2674002" y="4410102"/>
            <a:ext cx="757743" cy="471222"/>
          </a:xfrm>
          <a:prstGeom prst="rect">
            <a:avLst/>
          </a:prstGeom>
        </p:spPr>
      </p:pic>
      <p:pic>
        <p:nvPicPr>
          <p:cNvPr id="138" name="Picture 137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D978AE77-6B9C-834E-8190-71F803C4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 flipH="1">
            <a:off x="2812913" y="4255719"/>
            <a:ext cx="757743" cy="471222"/>
          </a:xfrm>
          <a:prstGeom prst="rect">
            <a:avLst/>
          </a:prstGeom>
        </p:spPr>
      </p:pic>
      <p:pic>
        <p:nvPicPr>
          <p:cNvPr id="139" name="Picture 138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5A69BEED-9C1C-7E43-A803-D941605C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>
            <a:off x="3122544" y="4528060"/>
            <a:ext cx="757743" cy="471222"/>
          </a:xfrm>
          <a:prstGeom prst="rect">
            <a:avLst/>
          </a:prstGeom>
        </p:spPr>
      </p:pic>
      <p:pic>
        <p:nvPicPr>
          <p:cNvPr id="140" name="Picture 139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33836FF0-621F-E747-B81B-16A3D10D4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 flipH="1">
            <a:off x="1939275" y="4241838"/>
            <a:ext cx="757743" cy="471222"/>
          </a:xfrm>
          <a:prstGeom prst="rect">
            <a:avLst/>
          </a:prstGeom>
        </p:spPr>
      </p:pic>
      <p:pic>
        <p:nvPicPr>
          <p:cNvPr id="141" name="Picture 140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30946C60-1F13-064D-B641-8ABD2B4D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>
            <a:off x="2238968" y="4475597"/>
            <a:ext cx="757743" cy="471222"/>
          </a:xfrm>
          <a:prstGeom prst="rect">
            <a:avLst/>
          </a:prstGeom>
        </p:spPr>
      </p:pic>
      <p:pic>
        <p:nvPicPr>
          <p:cNvPr id="142" name="Picture 141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1D2B1FE-4B84-9647-B05E-64C9440F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 flipH="1">
            <a:off x="2561377" y="4457284"/>
            <a:ext cx="764603" cy="475488"/>
          </a:xfrm>
          <a:prstGeom prst="rect">
            <a:avLst/>
          </a:prstGeom>
        </p:spPr>
      </p:pic>
      <p:pic>
        <p:nvPicPr>
          <p:cNvPr id="143" name="Picture 142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BACBCEF6-2A85-AE45-BD03-E69A89966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 flipH="1">
            <a:off x="3180481" y="4292449"/>
            <a:ext cx="757743" cy="471222"/>
          </a:xfrm>
          <a:prstGeom prst="rect">
            <a:avLst/>
          </a:prstGeom>
        </p:spPr>
      </p:pic>
      <p:pic>
        <p:nvPicPr>
          <p:cNvPr id="144" name="Picture 143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78FB720-9B9B-2842-AA8F-81277059F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674">
            <a:off x="2283837" y="4218989"/>
            <a:ext cx="757743" cy="471222"/>
          </a:xfrm>
          <a:prstGeom prst="rect">
            <a:avLst/>
          </a:prstGeom>
        </p:spPr>
      </p:pic>
      <p:pic>
        <p:nvPicPr>
          <p:cNvPr id="145" name="Picture 144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7928B6F4-2D30-694C-9055-192546892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15703">
            <a:off x="6978135" y="3225381"/>
            <a:ext cx="757743" cy="471222"/>
          </a:xfrm>
          <a:prstGeom prst="rect">
            <a:avLst/>
          </a:prstGeom>
        </p:spPr>
      </p:pic>
      <p:pic>
        <p:nvPicPr>
          <p:cNvPr id="146" name="Picture 145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17850B59-D933-6E45-B477-C9E67DC8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>
            <a:off x="6817528" y="3661243"/>
            <a:ext cx="757743" cy="471222"/>
          </a:xfrm>
          <a:prstGeom prst="rect">
            <a:avLst/>
          </a:prstGeom>
        </p:spPr>
      </p:pic>
      <p:pic>
        <p:nvPicPr>
          <p:cNvPr id="147" name="Picture 146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7BA4214-B5E9-6D4B-AC01-0476BA2C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 flipH="1">
            <a:off x="6956439" y="3506860"/>
            <a:ext cx="757743" cy="471222"/>
          </a:xfrm>
          <a:prstGeom prst="rect">
            <a:avLst/>
          </a:prstGeom>
        </p:spPr>
      </p:pic>
      <p:pic>
        <p:nvPicPr>
          <p:cNvPr id="148" name="Picture 147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A04C942D-1FA7-264F-8D0F-80D15C1C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>
            <a:off x="7266070" y="3779201"/>
            <a:ext cx="757743" cy="471222"/>
          </a:xfrm>
          <a:prstGeom prst="rect">
            <a:avLst/>
          </a:prstGeom>
        </p:spPr>
      </p:pic>
      <p:pic>
        <p:nvPicPr>
          <p:cNvPr id="149" name="Picture 148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69723F14-7586-9A49-A5EA-5652CCE7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 flipH="1">
            <a:off x="6082801" y="3492979"/>
            <a:ext cx="757743" cy="471222"/>
          </a:xfrm>
          <a:prstGeom prst="rect">
            <a:avLst/>
          </a:prstGeom>
        </p:spPr>
      </p:pic>
      <p:pic>
        <p:nvPicPr>
          <p:cNvPr id="150" name="Picture 149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4F1A36FB-1162-8145-9425-5C9E78CF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>
            <a:off x="6382494" y="3726738"/>
            <a:ext cx="757743" cy="471222"/>
          </a:xfrm>
          <a:prstGeom prst="rect">
            <a:avLst/>
          </a:prstGeom>
        </p:spPr>
      </p:pic>
      <p:pic>
        <p:nvPicPr>
          <p:cNvPr id="151" name="Picture 150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F0EAA485-837F-6B41-91ED-89194AAB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 flipH="1">
            <a:off x="6704903" y="3708425"/>
            <a:ext cx="764603" cy="475488"/>
          </a:xfrm>
          <a:prstGeom prst="rect">
            <a:avLst/>
          </a:prstGeom>
        </p:spPr>
      </p:pic>
      <p:pic>
        <p:nvPicPr>
          <p:cNvPr id="152" name="Picture 151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A3225B1C-6726-4144-8550-31D6A6E4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 flipH="1">
            <a:off x="7324007" y="3543590"/>
            <a:ext cx="757743" cy="471222"/>
          </a:xfrm>
          <a:prstGeom prst="rect">
            <a:avLst/>
          </a:prstGeom>
        </p:spPr>
      </p:pic>
      <p:pic>
        <p:nvPicPr>
          <p:cNvPr id="153" name="Picture 152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E39C0787-6B38-E345-81BD-71A75D46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4739">
            <a:off x="6427363" y="3470130"/>
            <a:ext cx="757743" cy="471222"/>
          </a:xfrm>
          <a:prstGeom prst="rect">
            <a:avLst/>
          </a:prstGeom>
        </p:spPr>
      </p:pic>
      <p:pic>
        <p:nvPicPr>
          <p:cNvPr id="154" name="Picture 153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7460585C-A545-E74B-BAF8-5A3EFB03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2413" flipH="1">
            <a:off x="7191139" y="3181653"/>
            <a:ext cx="757743" cy="471222"/>
          </a:xfrm>
          <a:prstGeom prst="rect">
            <a:avLst/>
          </a:prstGeom>
        </p:spPr>
      </p:pic>
      <p:pic>
        <p:nvPicPr>
          <p:cNvPr id="155" name="Picture 154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D4E9D467-8EF8-7E4C-A599-819E8201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2413" flipH="1">
            <a:off x="7558707" y="3218383"/>
            <a:ext cx="757743" cy="471222"/>
          </a:xfrm>
          <a:prstGeom prst="rect">
            <a:avLst/>
          </a:prstGeom>
        </p:spPr>
      </p:pic>
      <p:pic>
        <p:nvPicPr>
          <p:cNvPr id="156" name="Picture 155" descr="Shape&#10;&#10;Description automatically generated with low confidence">
            <a:extLst>
              <a:ext uri="{FF2B5EF4-FFF2-40B4-BE49-F238E27FC236}">
                <a16:creationId xmlns:a16="http://schemas.microsoft.com/office/drawing/2014/main" id="{D28A95DD-6073-3746-A1B0-BE9D5FC82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48398">
            <a:off x="4394628" y="2029811"/>
            <a:ext cx="421691" cy="362654"/>
          </a:xfrm>
          <a:prstGeom prst="rect">
            <a:avLst/>
          </a:prstGeom>
        </p:spPr>
      </p:pic>
      <p:pic>
        <p:nvPicPr>
          <p:cNvPr id="157" name="Picture 156" descr="Shape&#10;&#10;Description automatically generated with low confidence">
            <a:extLst>
              <a:ext uri="{FF2B5EF4-FFF2-40B4-BE49-F238E27FC236}">
                <a16:creationId xmlns:a16="http://schemas.microsoft.com/office/drawing/2014/main" id="{A6C78A0D-63BA-1A4E-B251-A378EB426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47408">
            <a:off x="4564325" y="2044338"/>
            <a:ext cx="421691" cy="362654"/>
          </a:xfrm>
          <a:prstGeom prst="rect">
            <a:avLst/>
          </a:prstGeom>
        </p:spPr>
      </p:pic>
      <p:pic>
        <p:nvPicPr>
          <p:cNvPr id="158" name="Picture 157" descr="Shape&#10;&#10;Description automatically generated with low confidence">
            <a:extLst>
              <a:ext uri="{FF2B5EF4-FFF2-40B4-BE49-F238E27FC236}">
                <a16:creationId xmlns:a16="http://schemas.microsoft.com/office/drawing/2014/main" id="{86CEABDA-1A71-524D-B3D4-11DC55BCE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132" y="2333389"/>
            <a:ext cx="421691" cy="362654"/>
          </a:xfrm>
          <a:prstGeom prst="rect">
            <a:avLst/>
          </a:prstGeom>
        </p:spPr>
      </p:pic>
      <p:pic>
        <p:nvPicPr>
          <p:cNvPr id="159" name="Picture 158" descr="Shape&#10;&#10;Description automatically generated with low confidence">
            <a:extLst>
              <a:ext uri="{FF2B5EF4-FFF2-40B4-BE49-F238E27FC236}">
                <a16:creationId xmlns:a16="http://schemas.microsoft.com/office/drawing/2014/main" id="{F86DCF30-19FE-A94E-A30C-A960AB5F1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84088">
            <a:off x="5216636" y="1691426"/>
            <a:ext cx="421691" cy="362654"/>
          </a:xfrm>
          <a:prstGeom prst="rect">
            <a:avLst/>
          </a:prstGeom>
        </p:spPr>
      </p:pic>
      <p:pic>
        <p:nvPicPr>
          <p:cNvPr id="160" name="Picture 159" descr="Shape&#10;&#10;Description automatically generated with low confidence">
            <a:extLst>
              <a:ext uri="{FF2B5EF4-FFF2-40B4-BE49-F238E27FC236}">
                <a16:creationId xmlns:a16="http://schemas.microsoft.com/office/drawing/2014/main" id="{74A71D69-CB4A-BE40-B0F5-8542A7BE0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436">
            <a:off x="4216155" y="2036271"/>
            <a:ext cx="421691" cy="362654"/>
          </a:xfrm>
          <a:prstGeom prst="rect">
            <a:avLst/>
          </a:prstGeom>
        </p:spPr>
      </p:pic>
      <p:pic>
        <p:nvPicPr>
          <p:cNvPr id="161" name="Picture 160" descr="Shape&#10;&#10;Description automatically generated with low confidence">
            <a:extLst>
              <a:ext uri="{FF2B5EF4-FFF2-40B4-BE49-F238E27FC236}">
                <a16:creationId xmlns:a16="http://schemas.microsoft.com/office/drawing/2014/main" id="{6DA0F42C-A9B2-784F-B067-2862773BA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46524">
            <a:off x="4766070" y="2024928"/>
            <a:ext cx="421691" cy="362654"/>
          </a:xfrm>
          <a:prstGeom prst="rect">
            <a:avLst/>
          </a:prstGeom>
        </p:spPr>
      </p:pic>
      <p:pic>
        <p:nvPicPr>
          <p:cNvPr id="162" name="Picture 161" descr="Shape&#10;&#10;Description automatically generated with low confidence">
            <a:extLst>
              <a:ext uri="{FF2B5EF4-FFF2-40B4-BE49-F238E27FC236}">
                <a16:creationId xmlns:a16="http://schemas.microsoft.com/office/drawing/2014/main" id="{62B1219F-6C0E-4C4B-8EBD-64AC2F79D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6692">
            <a:off x="5246726" y="2002441"/>
            <a:ext cx="421691" cy="362654"/>
          </a:xfrm>
          <a:prstGeom prst="rect">
            <a:avLst/>
          </a:prstGeom>
        </p:spPr>
      </p:pic>
      <p:pic>
        <p:nvPicPr>
          <p:cNvPr id="163" name="Picture 162" descr="Shape&#10;&#10;Description automatically generated with low confidence">
            <a:extLst>
              <a:ext uri="{FF2B5EF4-FFF2-40B4-BE49-F238E27FC236}">
                <a16:creationId xmlns:a16="http://schemas.microsoft.com/office/drawing/2014/main" id="{35B22DC4-947D-2045-B57B-7807B5F58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35830">
            <a:off x="4279136" y="2420714"/>
            <a:ext cx="421691" cy="362654"/>
          </a:xfrm>
          <a:prstGeom prst="rect">
            <a:avLst/>
          </a:prstGeom>
        </p:spPr>
      </p:pic>
      <p:pic>
        <p:nvPicPr>
          <p:cNvPr id="164" name="Picture 163" descr="Shape&#10;&#10;Description automatically generated with low confidence">
            <a:extLst>
              <a:ext uri="{FF2B5EF4-FFF2-40B4-BE49-F238E27FC236}">
                <a16:creationId xmlns:a16="http://schemas.microsoft.com/office/drawing/2014/main" id="{1C7A8219-0737-1248-A019-29C283EC7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4840">
            <a:off x="4831685" y="1825641"/>
            <a:ext cx="421691" cy="362654"/>
          </a:xfrm>
          <a:prstGeom prst="rect">
            <a:avLst/>
          </a:prstGeom>
        </p:spPr>
      </p:pic>
      <p:pic>
        <p:nvPicPr>
          <p:cNvPr id="165" name="Picture 164" descr="Shape&#10;&#10;Description automatically generated with low confidence">
            <a:extLst>
              <a:ext uri="{FF2B5EF4-FFF2-40B4-BE49-F238E27FC236}">
                <a16:creationId xmlns:a16="http://schemas.microsoft.com/office/drawing/2014/main" id="{1FA15A48-3A23-2C46-AFF0-259D3E078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18928">
            <a:off x="5238323" y="2213691"/>
            <a:ext cx="421691" cy="362654"/>
          </a:xfrm>
          <a:prstGeom prst="rect">
            <a:avLst/>
          </a:prstGeom>
        </p:spPr>
      </p:pic>
      <p:pic>
        <p:nvPicPr>
          <p:cNvPr id="166" name="Picture 165" descr="Shape&#10;&#10;Description automatically generated with low confidence">
            <a:extLst>
              <a:ext uri="{FF2B5EF4-FFF2-40B4-BE49-F238E27FC236}">
                <a16:creationId xmlns:a16="http://schemas.microsoft.com/office/drawing/2014/main" id="{D5BD873F-E4AE-274E-AC2C-88F8906BB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95286">
            <a:off x="4952806" y="2196603"/>
            <a:ext cx="421691" cy="362654"/>
          </a:xfrm>
          <a:prstGeom prst="rect">
            <a:avLst/>
          </a:prstGeom>
        </p:spPr>
      </p:pic>
      <p:pic>
        <p:nvPicPr>
          <p:cNvPr id="167" name="Picture 166" descr="Shape&#10;&#10;Description automatically generated with low confidence">
            <a:extLst>
              <a:ext uri="{FF2B5EF4-FFF2-40B4-BE49-F238E27FC236}">
                <a16:creationId xmlns:a16="http://schemas.microsoft.com/office/drawing/2014/main" id="{FA06FAEE-6C6A-364E-A18E-EDD25D315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76824">
            <a:off x="4603420" y="2436654"/>
            <a:ext cx="421691" cy="362654"/>
          </a:xfrm>
          <a:prstGeom prst="rect">
            <a:avLst/>
          </a:prstGeom>
        </p:spPr>
      </p:pic>
      <p:pic>
        <p:nvPicPr>
          <p:cNvPr id="168" name="Picture 167" descr="Shape&#10;&#10;Description automatically generated with low confidence">
            <a:extLst>
              <a:ext uri="{FF2B5EF4-FFF2-40B4-BE49-F238E27FC236}">
                <a16:creationId xmlns:a16="http://schemas.microsoft.com/office/drawing/2014/main" id="{701BB340-A366-C048-B043-4A78F1881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676225">
            <a:off x="380892" y="2523784"/>
            <a:ext cx="421691" cy="362654"/>
          </a:xfrm>
          <a:prstGeom prst="rect">
            <a:avLst/>
          </a:prstGeom>
        </p:spPr>
      </p:pic>
      <p:pic>
        <p:nvPicPr>
          <p:cNvPr id="169" name="Picture 168" descr="Shape&#10;&#10;Description automatically generated with low confidence">
            <a:extLst>
              <a:ext uri="{FF2B5EF4-FFF2-40B4-BE49-F238E27FC236}">
                <a16:creationId xmlns:a16="http://schemas.microsoft.com/office/drawing/2014/main" id="{374EBBC2-0524-FA4A-8CE5-1901C29E2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960313">
            <a:off x="523981" y="2358448"/>
            <a:ext cx="421691" cy="362654"/>
          </a:xfrm>
          <a:prstGeom prst="rect">
            <a:avLst/>
          </a:prstGeom>
        </p:spPr>
      </p:pic>
      <p:pic>
        <p:nvPicPr>
          <p:cNvPr id="170" name="Picture 169" descr="Shape&#10;&#10;Description automatically generated with low confidence">
            <a:extLst>
              <a:ext uri="{FF2B5EF4-FFF2-40B4-BE49-F238E27FC236}">
                <a16:creationId xmlns:a16="http://schemas.microsoft.com/office/drawing/2014/main" id="{2549D594-6D5B-F847-8762-45049DFCD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122749">
            <a:off x="73415" y="2691950"/>
            <a:ext cx="421691" cy="362654"/>
          </a:xfrm>
          <a:prstGeom prst="rect">
            <a:avLst/>
          </a:prstGeom>
        </p:spPr>
      </p:pic>
      <p:pic>
        <p:nvPicPr>
          <p:cNvPr id="171" name="Picture 170" descr="Shape&#10;&#10;Description automatically generated with low confidence">
            <a:extLst>
              <a:ext uri="{FF2B5EF4-FFF2-40B4-BE49-F238E27FC236}">
                <a16:creationId xmlns:a16="http://schemas.microsoft.com/office/drawing/2014/main" id="{379175FD-9150-B047-8252-BF441F4C1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732917">
            <a:off x="554071" y="2669463"/>
            <a:ext cx="421691" cy="362654"/>
          </a:xfrm>
          <a:prstGeom prst="rect">
            <a:avLst/>
          </a:prstGeom>
        </p:spPr>
      </p:pic>
      <p:pic>
        <p:nvPicPr>
          <p:cNvPr id="172" name="Picture 171" descr="Shape&#10;&#10;Description automatically generated with low confidence">
            <a:extLst>
              <a:ext uri="{FF2B5EF4-FFF2-40B4-BE49-F238E27FC236}">
                <a16:creationId xmlns:a16="http://schemas.microsoft.com/office/drawing/2014/main" id="{120B9F12-6FFC-3F42-9272-B28737CC8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11065">
            <a:off x="139030" y="2492663"/>
            <a:ext cx="421691" cy="362654"/>
          </a:xfrm>
          <a:prstGeom prst="rect">
            <a:avLst/>
          </a:prstGeom>
        </p:spPr>
      </p:pic>
      <p:pic>
        <p:nvPicPr>
          <p:cNvPr id="173" name="Picture 172" descr="Shape&#10;&#10;Description automatically generated with low confidence">
            <a:extLst>
              <a:ext uri="{FF2B5EF4-FFF2-40B4-BE49-F238E27FC236}">
                <a16:creationId xmlns:a16="http://schemas.microsoft.com/office/drawing/2014/main" id="{0988AC3B-31D2-5140-9EF9-7C327CCB5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95153">
            <a:off x="545668" y="2880713"/>
            <a:ext cx="421691" cy="362654"/>
          </a:xfrm>
          <a:prstGeom prst="rect">
            <a:avLst/>
          </a:prstGeom>
        </p:spPr>
      </p:pic>
      <p:pic>
        <p:nvPicPr>
          <p:cNvPr id="174" name="Picture 173" descr="Shape&#10;&#10;Description automatically generated with low confidence">
            <a:extLst>
              <a:ext uri="{FF2B5EF4-FFF2-40B4-BE49-F238E27FC236}">
                <a16:creationId xmlns:a16="http://schemas.microsoft.com/office/drawing/2014/main" id="{69F40078-86B7-264F-BEE3-264EB4FF5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1511">
            <a:off x="260151" y="2863625"/>
            <a:ext cx="421691" cy="362654"/>
          </a:xfrm>
          <a:prstGeom prst="rect">
            <a:avLst/>
          </a:prstGeom>
        </p:spPr>
      </p:pic>
      <p:pic>
        <p:nvPicPr>
          <p:cNvPr id="175" name="Picture 174" descr="Shape&#10;&#10;Description automatically generated with low confidence">
            <a:extLst>
              <a:ext uri="{FF2B5EF4-FFF2-40B4-BE49-F238E27FC236}">
                <a16:creationId xmlns:a16="http://schemas.microsoft.com/office/drawing/2014/main" id="{E405F36C-661C-5449-B8A6-7BC2E3EEB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13167">
            <a:off x="10743352" y="2084811"/>
            <a:ext cx="421691" cy="362654"/>
          </a:xfrm>
          <a:prstGeom prst="rect">
            <a:avLst/>
          </a:prstGeom>
        </p:spPr>
      </p:pic>
      <p:pic>
        <p:nvPicPr>
          <p:cNvPr id="176" name="Picture 175" descr="Shape&#10;&#10;Description automatically generated with low confidence">
            <a:extLst>
              <a:ext uri="{FF2B5EF4-FFF2-40B4-BE49-F238E27FC236}">
                <a16:creationId xmlns:a16="http://schemas.microsoft.com/office/drawing/2014/main" id="{0B51E81E-90D1-3D4C-A6DD-A776A0B01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912177">
            <a:off x="10913049" y="2099338"/>
            <a:ext cx="421691" cy="362654"/>
          </a:xfrm>
          <a:prstGeom prst="rect">
            <a:avLst/>
          </a:prstGeom>
        </p:spPr>
      </p:pic>
      <p:pic>
        <p:nvPicPr>
          <p:cNvPr id="177" name="Picture 176" descr="Shape&#10;&#10;Description automatically generated with low confidence">
            <a:extLst>
              <a:ext uri="{FF2B5EF4-FFF2-40B4-BE49-F238E27FC236}">
                <a16:creationId xmlns:a16="http://schemas.microsoft.com/office/drawing/2014/main" id="{F47400AA-53E2-F947-B866-2DBCA676D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64769">
            <a:off x="11074856" y="2388389"/>
            <a:ext cx="421691" cy="362654"/>
          </a:xfrm>
          <a:prstGeom prst="rect">
            <a:avLst/>
          </a:prstGeom>
        </p:spPr>
      </p:pic>
      <p:pic>
        <p:nvPicPr>
          <p:cNvPr id="178" name="Picture 177" descr="Shape&#10;&#10;Description automatically generated with low confidence">
            <a:extLst>
              <a:ext uri="{FF2B5EF4-FFF2-40B4-BE49-F238E27FC236}">
                <a16:creationId xmlns:a16="http://schemas.microsoft.com/office/drawing/2014/main" id="{E8D12407-BB83-2A4A-8192-2B4BFB5E5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948857">
            <a:off x="11565360" y="1746426"/>
            <a:ext cx="421691" cy="362654"/>
          </a:xfrm>
          <a:prstGeom prst="rect">
            <a:avLst/>
          </a:prstGeom>
        </p:spPr>
      </p:pic>
      <p:pic>
        <p:nvPicPr>
          <p:cNvPr id="179" name="Picture 178" descr="Shape&#10;&#10;Description automatically generated with low confidence">
            <a:extLst>
              <a:ext uri="{FF2B5EF4-FFF2-40B4-BE49-F238E27FC236}">
                <a16:creationId xmlns:a16="http://schemas.microsoft.com/office/drawing/2014/main" id="{B17EF92C-352F-EB49-AE30-0D9AB15C6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27205">
            <a:off x="10564879" y="2091271"/>
            <a:ext cx="421691" cy="362654"/>
          </a:xfrm>
          <a:prstGeom prst="rect">
            <a:avLst/>
          </a:prstGeom>
        </p:spPr>
      </p:pic>
      <p:pic>
        <p:nvPicPr>
          <p:cNvPr id="180" name="Picture 179" descr="Shape&#10;&#10;Description automatically generated with low confidence">
            <a:extLst>
              <a:ext uri="{FF2B5EF4-FFF2-40B4-BE49-F238E27FC236}">
                <a16:creationId xmlns:a16="http://schemas.microsoft.com/office/drawing/2014/main" id="{1EC9789F-DDE5-9F43-9563-2DE197028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11293">
            <a:off x="11114794" y="2079928"/>
            <a:ext cx="421691" cy="362654"/>
          </a:xfrm>
          <a:prstGeom prst="rect">
            <a:avLst/>
          </a:prstGeom>
        </p:spPr>
      </p:pic>
      <p:pic>
        <p:nvPicPr>
          <p:cNvPr id="181" name="Picture 180" descr="Shape&#10;&#10;Description automatically generated with low confidence">
            <a:extLst>
              <a:ext uri="{FF2B5EF4-FFF2-40B4-BE49-F238E27FC236}">
                <a16:creationId xmlns:a16="http://schemas.microsoft.com/office/drawing/2014/main" id="{FE9A4D4E-DDF9-C347-BBD3-2A12E9DED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21461">
            <a:off x="11595450" y="2057441"/>
            <a:ext cx="421691" cy="362654"/>
          </a:xfrm>
          <a:prstGeom prst="rect">
            <a:avLst/>
          </a:prstGeom>
        </p:spPr>
      </p:pic>
      <p:pic>
        <p:nvPicPr>
          <p:cNvPr id="182" name="Picture 181" descr="Shape&#10;&#10;Description automatically generated with low confidence">
            <a:extLst>
              <a:ext uri="{FF2B5EF4-FFF2-40B4-BE49-F238E27FC236}">
                <a16:creationId xmlns:a16="http://schemas.microsoft.com/office/drawing/2014/main" id="{8C995370-D156-2643-9DBC-30036180E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00599">
            <a:off x="10627860" y="2475714"/>
            <a:ext cx="421691" cy="362654"/>
          </a:xfrm>
          <a:prstGeom prst="rect">
            <a:avLst/>
          </a:prstGeom>
        </p:spPr>
      </p:pic>
      <p:pic>
        <p:nvPicPr>
          <p:cNvPr id="183" name="Picture 182" descr="Shape&#10;&#10;Description automatically generated with low confidence">
            <a:extLst>
              <a:ext uri="{FF2B5EF4-FFF2-40B4-BE49-F238E27FC236}">
                <a16:creationId xmlns:a16="http://schemas.microsoft.com/office/drawing/2014/main" id="{A9D91097-2043-A942-B5DC-F0E2E0885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99609">
            <a:off x="11180409" y="1880641"/>
            <a:ext cx="421691" cy="362654"/>
          </a:xfrm>
          <a:prstGeom prst="rect">
            <a:avLst/>
          </a:prstGeom>
        </p:spPr>
      </p:pic>
      <p:pic>
        <p:nvPicPr>
          <p:cNvPr id="184" name="Picture 183" descr="Shape&#10;&#10;Description automatically generated with low confidence">
            <a:extLst>
              <a:ext uri="{FF2B5EF4-FFF2-40B4-BE49-F238E27FC236}">
                <a16:creationId xmlns:a16="http://schemas.microsoft.com/office/drawing/2014/main" id="{9B87A6A2-1484-7B41-BC34-41171D0A6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83697">
            <a:off x="11587047" y="2268691"/>
            <a:ext cx="421691" cy="362654"/>
          </a:xfrm>
          <a:prstGeom prst="rect">
            <a:avLst/>
          </a:prstGeom>
        </p:spPr>
      </p:pic>
      <p:pic>
        <p:nvPicPr>
          <p:cNvPr id="185" name="Picture 184" descr="Shape&#10;&#10;Description automatically generated with low confidence">
            <a:extLst>
              <a:ext uri="{FF2B5EF4-FFF2-40B4-BE49-F238E27FC236}">
                <a16:creationId xmlns:a16="http://schemas.microsoft.com/office/drawing/2014/main" id="{ECABE974-EA1F-A646-B6E9-7B6B33E41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60055">
            <a:off x="11301530" y="2251603"/>
            <a:ext cx="421691" cy="362654"/>
          </a:xfrm>
          <a:prstGeom prst="rect">
            <a:avLst/>
          </a:prstGeom>
        </p:spPr>
      </p:pic>
      <p:pic>
        <p:nvPicPr>
          <p:cNvPr id="186" name="Picture 185" descr="Shape&#10;&#10;Description automatically generated with low confidence">
            <a:extLst>
              <a:ext uri="{FF2B5EF4-FFF2-40B4-BE49-F238E27FC236}">
                <a16:creationId xmlns:a16="http://schemas.microsoft.com/office/drawing/2014/main" id="{D5FB87DB-4B57-5242-85E0-4716FC8F9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641593">
            <a:off x="10952144" y="2491654"/>
            <a:ext cx="421691" cy="362654"/>
          </a:xfrm>
          <a:prstGeom prst="rect">
            <a:avLst/>
          </a:prstGeom>
        </p:spPr>
      </p:pic>
      <p:pic>
        <p:nvPicPr>
          <p:cNvPr id="26" name="Picture 25" descr="A picture containing rocket&#10;&#10;Description automatically generated">
            <a:extLst>
              <a:ext uri="{FF2B5EF4-FFF2-40B4-BE49-F238E27FC236}">
                <a16:creationId xmlns:a16="http://schemas.microsoft.com/office/drawing/2014/main" id="{A5853414-656E-364B-A3B7-6DF2010A1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74" y="3543561"/>
            <a:ext cx="1107817" cy="5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33F397A-C543-283F-867C-A26A397A4D7C}"/>
              </a:ext>
            </a:extLst>
          </p:cNvPr>
          <p:cNvSpPr/>
          <p:nvPr/>
        </p:nvSpPr>
        <p:spPr>
          <a:xfrm>
            <a:off x="0" y="46046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4B6CA-DAAD-A30F-8EDD-712BDFEC35D1}"/>
              </a:ext>
            </a:extLst>
          </p:cNvPr>
          <p:cNvSpPr txBox="1"/>
          <p:nvPr/>
        </p:nvSpPr>
        <p:spPr>
          <a:xfrm>
            <a:off x="2667166" y="9113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Ping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F0D8F-AEFC-2932-DCD6-F4CF7C5371C8}"/>
              </a:ext>
            </a:extLst>
          </p:cNvPr>
          <p:cNvSpPr txBox="1"/>
          <p:nvPr/>
        </p:nvSpPr>
        <p:spPr>
          <a:xfrm>
            <a:off x="523860" y="738462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1: 200 kHz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133DE-759E-BBF0-ADEE-829CB8845EDA}"/>
              </a:ext>
            </a:extLst>
          </p:cNvPr>
          <p:cNvSpPr txBox="1"/>
          <p:nvPr/>
        </p:nvSpPr>
        <p:spPr>
          <a:xfrm>
            <a:off x="3827055" y="738462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2: 455 kHz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0CC4181-4E13-C00F-63B7-5F4D36A2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52" y="2049624"/>
            <a:ext cx="878567" cy="755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27CAFB-37E1-D521-09E5-B9494972ED4B}"/>
              </a:ext>
            </a:extLst>
          </p:cNvPr>
          <p:cNvSpPr txBox="1"/>
          <p:nvPr/>
        </p:nvSpPr>
        <p:spPr>
          <a:xfrm>
            <a:off x="357804" y="3006531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 Result: -80 dB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EA47F-0B4B-2B8B-249F-5CE475D80B30}"/>
              </a:ext>
            </a:extLst>
          </p:cNvPr>
          <p:cNvSpPr txBox="1"/>
          <p:nvPr/>
        </p:nvSpPr>
        <p:spPr>
          <a:xfrm>
            <a:off x="3344122" y="3006531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 Result: -66 dB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15A26-B28C-5519-2843-0CBD3FF169C1}"/>
              </a:ext>
            </a:extLst>
          </p:cNvPr>
          <p:cNvSpPr txBox="1"/>
          <p:nvPr/>
        </p:nvSpPr>
        <p:spPr>
          <a:xfrm>
            <a:off x="1513189" y="3717955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 – Sample 1 = 14 dB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8C4D9-750A-A078-F3AC-EA40873E49E2}"/>
              </a:ext>
            </a:extLst>
          </p:cNvPr>
          <p:cNvSpPr txBox="1"/>
          <p:nvPr/>
        </p:nvSpPr>
        <p:spPr>
          <a:xfrm>
            <a:off x="996187" y="4330303"/>
            <a:ext cx="456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difference window of 13.7-14.2 dB? </a:t>
            </a:r>
            <a:r>
              <a:rPr lang="en-US" b="1" dirty="0">
                <a:solidFill>
                  <a:schemeClr val="accent6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77CAA-37CC-D642-C32C-EFC6857C50EE}"/>
              </a:ext>
            </a:extLst>
          </p:cNvPr>
          <p:cNvSpPr txBox="1"/>
          <p:nvPr/>
        </p:nvSpPr>
        <p:spPr>
          <a:xfrm>
            <a:off x="2055036" y="4942422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Retain Sample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D2DD92-A0DA-B114-1645-9B9F39A3FCBF}"/>
              </a:ext>
            </a:extLst>
          </p:cNvPr>
          <p:cNvSpPr txBox="1"/>
          <p:nvPr/>
        </p:nvSpPr>
        <p:spPr>
          <a:xfrm>
            <a:off x="9059440" y="13737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Ping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E0C59-4CB9-80FC-F00C-51BC8A1092C7}"/>
              </a:ext>
            </a:extLst>
          </p:cNvPr>
          <p:cNvSpPr txBox="1"/>
          <p:nvPr/>
        </p:nvSpPr>
        <p:spPr>
          <a:xfrm>
            <a:off x="6664473" y="723419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1: 200 kHz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FA8DC2-30D9-D7EB-58E8-84C9B074D8BF}"/>
              </a:ext>
            </a:extLst>
          </p:cNvPr>
          <p:cNvSpPr txBox="1"/>
          <p:nvPr/>
        </p:nvSpPr>
        <p:spPr>
          <a:xfrm>
            <a:off x="10241923" y="707424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2: 455 kHz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418033-40A5-1FC7-FF78-0CB20C101593}"/>
              </a:ext>
            </a:extLst>
          </p:cNvPr>
          <p:cNvSpPr txBox="1"/>
          <p:nvPr/>
        </p:nvSpPr>
        <p:spPr>
          <a:xfrm>
            <a:off x="6940033" y="3023046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 Result: -60 dB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898210-C098-0D23-0A3C-5FAADE84BDF5}"/>
              </a:ext>
            </a:extLst>
          </p:cNvPr>
          <p:cNvSpPr txBox="1"/>
          <p:nvPr/>
        </p:nvSpPr>
        <p:spPr>
          <a:xfrm>
            <a:off x="9743015" y="3006531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 Result: -57 dB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CF0A3-B3F4-C8CA-E9A7-DBB31D117373}"/>
              </a:ext>
            </a:extLst>
          </p:cNvPr>
          <p:cNvSpPr txBox="1"/>
          <p:nvPr/>
        </p:nvSpPr>
        <p:spPr>
          <a:xfrm>
            <a:off x="8284059" y="3717955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 – Sample 1 = 3 dB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78E903-14CC-1624-F316-ECA72E3B69C0}"/>
              </a:ext>
            </a:extLst>
          </p:cNvPr>
          <p:cNvSpPr txBox="1"/>
          <p:nvPr/>
        </p:nvSpPr>
        <p:spPr>
          <a:xfrm>
            <a:off x="7303631" y="4330303"/>
            <a:ext cx="456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difference window of 13.7-14.2 dB?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F5476E-222D-1B7E-0B43-5A32C34CEAA5}"/>
              </a:ext>
            </a:extLst>
          </p:cNvPr>
          <p:cNvSpPr txBox="1"/>
          <p:nvPr/>
        </p:nvSpPr>
        <p:spPr>
          <a:xfrm>
            <a:off x="8454203" y="4969333"/>
            <a:ext cx="20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Set Sample 2 to NA</a:t>
            </a:r>
          </a:p>
        </p:txBody>
      </p:sp>
      <p:pic>
        <p:nvPicPr>
          <p:cNvPr id="34" name="Picture 33" descr="A picture containing invertebrate, arthropod, lobster&#10;&#10;Description automatically generated">
            <a:extLst>
              <a:ext uri="{FF2B5EF4-FFF2-40B4-BE49-F238E27FC236}">
                <a16:creationId xmlns:a16="http://schemas.microsoft.com/office/drawing/2014/main" id="{3B9C7630-8B2E-D384-639E-3F174EA4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952" y="1970346"/>
            <a:ext cx="1452221" cy="903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7880D8B-3B62-6539-B0EF-BBEF657B9D67}"/>
              </a:ext>
            </a:extLst>
          </p:cNvPr>
          <p:cNvSpPr txBox="1"/>
          <p:nvPr/>
        </p:nvSpPr>
        <p:spPr>
          <a:xfrm>
            <a:off x="145772" y="621935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Obtain only echoes consistent with scattering from 1.3-3 mm copepods at 455 kHz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1FF62B-3845-27D9-3213-1714275D3714}"/>
              </a:ext>
            </a:extLst>
          </p:cNvPr>
          <p:cNvSpPr txBox="1"/>
          <p:nvPr/>
        </p:nvSpPr>
        <p:spPr>
          <a:xfrm>
            <a:off x="145772" y="556820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for all sample pairs in 455 kHz – 200 kHz band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A87DA4-2089-534B-BAEE-ACAB84316FDB}"/>
              </a:ext>
            </a:extLst>
          </p:cNvPr>
          <p:cNvGrpSpPr/>
          <p:nvPr/>
        </p:nvGrpSpPr>
        <p:grpSpPr>
          <a:xfrm rot="20057562">
            <a:off x="1583080" y="711570"/>
            <a:ext cx="1395593" cy="1438117"/>
            <a:chOff x="1169931" y="668878"/>
            <a:chExt cx="1395593" cy="1438117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6B17A48-A088-846B-0EFB-9D9B4DFA645E}"/>
                </a:ext>
              </a:extLst>
            </p:cNvPr>
            <p:cNvSpPr/>
            <p:nvPr/>
          </p:nvSpPr>
          <p:spPr>
            <a:xfrm rot="8100000">
              <a:off x="1380185" y="791237"/>
              <a:ext cx="944381" cy="944381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A63DEB44-7781-F032-986E-7C476E655336}"/>
                </a:ext>
              </a:extLst>
            </p:cNvPr>
            <p:cNvSpPr/>
            <p:nvPr/>
          </p:nvSpPr>
          <p:spPr>
            <a:xfrm rot="8100000">
              <a:off x="1539470" y="668878"/>
              <a:ext cx="656518" cy="656519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3B23172-E6C9-38A6-3F04-19CA6DE56C66}"/>
                </a:ext>
              </a:extLst>
            </p:cNvPr>
            <p:cNvSpPr/>
            <p:nvPr/>
          </p:nvSpPr>
          <p:spPr>
            <a:xfrm rot="8100000">
              <a:off x="1169931" y="745611"/>
              <a:ext cx="1395593" cy="1361384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D62019-4C02-122B-49A4-C846A8C05CF9}"/>
              </a:ext>
            </a:extLst>
          </p:cNvPr>
          <p:cNvGrpSpPr/>
          <p:nvPr/>
        </p:nvGrpSpPr>
        <p:grpSpPr>
          <a:xfrm rot="1752201">
            <a:off x="3208722" y="734713"/>
            <a:ext cx="1395593" cy="1438117"/>
            <a:chOff x="1169931" y="668878"/>
            <a:chExt cx="1395593" cy="1438117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1FECDDD9-CA3E-FE00-0D2C-D4BA995AD226}"/>
                </a:ext>
              </a:extLst>
            </p:cNvPr>
            <p:cNvSpPr/>
            <p:nvPr/>
          </p:nvSpPr>
          <p:spPr>
            <a:xfrm rot="8100000">
              <a:off x="1380185" y="791237"/>
              <a:ext cx="944381" cy="944381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0DF459F7-AB4F-DD6B-1531-8CD479F059AE}"/>
                </a:ext>
              </a:extLst>
            </p:cNvPr>
            <p:cNvSpPr/>
            <p:nvPr/>
          </p:nvSpPr>
          <p:spPr>
            <a:xfrm rot="8100000">
              <a:off x="1539470" y="668878"/>
              <a:ext cx="656518" cy="656519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EC56CD68-C243-0DCF-988E-C0BEB72259DE}"/>
                </a:ext>
              </a:extLst>
            </p:cNvPr>
            <p:cNvSpPr/>
            <p:nvPr/>
          </p:nvSpPr>
          <p:spPr>
            <a:xfrm rot="8100000">
              <a:off x="1169931" y="745611"/>
              <a:ext cx="1395593" cy="1361384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F4FC18-2A1D-482A-B860-8E0A6E36BB71}"/>
              </a:ext>
            </a:extLst>
          </p:cNvPr>
          <p:cNvGrpSpPr/>
          <p:nvPr/>
        </p:nvGrpSpPr>
        <p:grpSpPr>
          <a:xfrm rot="19629168">
            <a:off x="7829154" y="709099"/>
            <a:ext cx="1395593" cy="1438117"/>
            <a:chOff x="1169931" y="668878"/>
            <a:chExt cx="1395593" cy="1438117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C971FEA-0B78-2818-CEB2-0A9FC225BE1B}"/>
                </a:ext>
              </a:extLst>
            </p:cNvPr>
            <p:cNvSpPr/>
            <p:nvPr/>
          </p:nvSpPr>
          <p:spPr>
            <a:xfrm rot="8100000">
              <a:off x="1380185" y="791237"/>
              <a:ext cx="944381" cy="944381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4B2E9ECD-8A19-C8BE-9D16-21A6A565B9CB}"/>
                </a:ext>
              </a:extLst>
            </p:cNvPr>
            <p:cNvSpPr/>
            <p:nvPr/>
          </p:nvSpPr>
          <p:spPr>
            <a:xfrm rot="8100000">
              <a:off x="1539470" y="668878"/>
              <a:ext cx="656518" cy="656519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109EB19-1C6B-08F9-943F-FBBAC71460BA}"/>
                </a:ext>
              </a:extLst>
            </p:cNvPr>
            <p:cNvSpPr/>
            <p:nvPr/>
          </p:nvSpPr>
          <p:spPr>
            <a:xfrm rot="8100000">
              <a:off x="1169931" y="745611"/>
              <a:ext cx="1395593" cy="1361384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19E236-55E6-2A8B-5C84-FF982104E7C2}"/>
              </a:ext>
            </a:extLst>
          </p:cNvPr>
          <p:cNvGrpSpPr/>
          <p:nvPr/>
        </p:nvGrpSpPr>
        <p:grpSpPr>
          <a:xfrm rot="2121437">
            <a:off x="9647496" y="767754"/>
            <a:ext cx="1395593" cy="1438117"/>
            <a:chOff x="1169931" y="668878"/>
            <a:chExt cx="1395593" cy="143811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12669B95-C172-FC6C-DE59-B7A6C84F2244}"/>
                </a:ext>
              </a:extLst>
            </p:cNvPr>
            <p:cNvSpPr/>
            <p:nvPr/>
          </p:nvSpPr>
          <p:spPr>
            <a:xfrm rot="8100000">
              <a:off x="1380185" y="791237"/>
              <a:ext cx="944381" cy="944381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C40F8C69-5691-A678-5694-B99048FE6E48}"/>
                </a:ext>
              </a:extLst>
            </p:cNvPr>
            <p:cNvSpPr/>
            <p:nvPr/>
          </p:nvSpPr>
          <p:spPr>
            <a:xfrm rot="8100000">
              <a:off x="1539470" y="668878"/>
              <a:ext cx="656518" cy="656519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17395843-946D-DC0C-6AF0-1E678658FEAE}"/>
                </a:ext>
              </a:extLst>
            </p:cNvPr>
            <p:cNvSpPr/>
            <p:nvPr/>
          </p:nvSpPr>
          <p:spPr>
            <a:xfrm rot="8100000">
              <a:off x="1169931" y="745611"/>
              <a:ext cx="1395593" cy="1361384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EF19-9AC4-1BC2-302A-0B8A1739EBBC}"/>
              </a:ext>
            </a:extLst>
          </p:cNvPr>
          <p:cNvSpPr txBox="1"/>
          <p:nvPr/>
        </p:nvSpPr>
        <p:spPr>
          <a:xfrm>
            <a:off x="119269" y="730506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4A0D60-FAC6-6E26-D32A-E79654195D80}"/>
              </a:ext>
            </a:extLst>
          </p:cNvPr>
          <p:cNvSpPr txBox="1"/>
          <p:nvPr/>
        </p:nvSpPr>
        <p:spPr>
          <a:xfrm>
            <a:off x="114267" y="3004184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7DB077-77DD-05F3-5253-077151E94E55}"/>
              </a:ext>
            </a:extLst>
          </p:cNvPr>
          <p:cNvSpPr txBox="1"/>
          <p:nvPr/>
        </p:nvSpPr>
        <p:spPr>
          <a:xfrm>
            <a:off x="114267" y="3717955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DC5453-61EA-EDB4-F4E6-5FCB0E50CB2E}"/>
              </a:ext>
            </a:extLst>
          </p:cNvPr>
          <p:cNvSpPr txBox="1"/>
          <p:nvPr/>
        </p:nvSpPr>
        <p:spPr>
          <a:xfrm>
            <a:off x="124464" y="4326842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73214E-546A-8770-1A3D-19DCB31EA673}"/>
              </a:ext>
            </a:extLst>
          </p:cNvPr>
          <p:cNvSpPr txBox="1"/>
          <p:nvPr/>
        </p:nvSpPr>
        <p:spPr>
          <a:xfrm>
            <a:off x="114267" y="4969333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3EF7D2-417B-CBAA-93B0-435C6FABF28E}"/>
              </a:ext>
            </a:extLst>
          </p:cNvPr>
          <p:cNvSpPr txBox="1"/>
          <p:nvPr/>
        </p:nvSpPr>
        <p:spPr>
          <a:xfrm>
            <a:off x="124464" y="5564739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EB6C40-C4D3-C08E-F697-95C236D740F8}"/>
              </a:ext>
            </a:extLst>
          </p:cNvPr>
          <p:cNvSpPr txBox="1"/>
          <p:nvPr/>
        </p:nvSpPr>
        <p:spPr>
          <a:xfrm>
            <a:off x="114267" y="6219354"/>
            <a:ext cx="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60734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red and black rectangle&#10;&#10;AI-generated content may be incorrect.">
            <a:extLst>
              <a:ext uri="{FF2B5EF4-FFF2-40B4-BE49-F238E27FC236}">
                <a16:creationId xmlns:a16="http://schemas.microsoft.com/office/drawing/2014/main" id="{7EA1EE87-171B-FD5B-66FB-2D0EC6B67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625151"/>
            <a:ext cx="11479079" cy="56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E1BF8E-72BD-5DC4-A637-89E230449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77" y="1711681"/>
            <a:ext cx="9951740" cy="486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Abundance By Season &amp; Species</a:t>
            </a:r>
          </a:p>
        </p:txBody>
      </p:sp>
    </p:spTree>
    <p:extLst>
      <p:ext uri="{BB962C8B-B14F-4D97-AF65-F5344CB8AC3E}">
        <p14:creationId xmlns:p14="http://schemas.microsoft.com/office/powerpoint/2010/main" val="4516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E92B-B6B1-7A41-FFDF-E9C2892D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Changes In Abundance By Species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99032-B31B-E430-7277-4E1E2A073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106" y="1665434"/>
            <a:ext cx="8373787" cy="4090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4BA3FE-34E5-14E2-2761-F5018DB0B471}"/>
              </a:ext>
            </a:extLst>
          </p:cNvPr>
          <p:cNvSpPr txBox="1"/>
          <p:nvPr/>
        </p:nvSpPr>
        <p:spPr>
          <a:xfrm>
            <a:off x="-2" y="5756152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∆ is relative to previous year’s abundance numbers (2023 Spring is set to 0); log was taken after difference was calculated (i.e. it is not a difference in the log of abundances, it is the log of the difference of raw abundances)</a:t>
            </a:r>
          </a:p>
        </p:txBody>
      </p:sp>
    </p:spTree>
    <p:extLst>
      <p:ext uri="{BB962C8B-B14F-4D97-AF65-F5344CB8AC3E}">
        <p14:creationId xmlns:p14="http://schemas.microsoft.com/office/powerpoint/2010/main" val="25978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434E-1185-6C6B-DC2F-D792C311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By Species &amp; Depth 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AC803-93FE-0EB3-5DAC-A2F69282B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294" y="1819309"/>
            <a:ext cx="9951740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9EDF-8672-0DF9-F6AE-534220D0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Changes In Concentration By Species &amp; Depth Bin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FEC8F-BDCB-9199-0296-A6CEA378C6E1}"/>
              </a:ext>
            </a:extLst>
          </p:cNvPr>
          <p:cNvSpPr txBox="1"/>
          <p:nvPr/>
        </p:nvSpPr>
        <p:spPr>
          <a:xfrm>
            <a:off x="123242" y="5665341"/>
            <a:ext cx="11945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∆ is relative to previous year’s abundance numbers (2023 Spring is set to 0); log was taken after difference was calculated (i.e. it is not a difference in the log of abundances, it is the log of the difference of raw abundances); depth integrated values (</a:t>
            </a:r>
            <a:r>
              <a:rPr lang="en-US" dirty="0" err="1"/>
              <a:t>ind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 in 20 km-long bins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1DDCE-6A3C-005F-9113-CC6470215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546" y="1993222"/>
            <a:ext cx="7516907" cy="36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05F83-A773-E8BF-605A-24E76F26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F45B-F87C-9C22-2DF2-7FF47EF0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By Species &amp; Shelf Type</a:t>
            </a:r>
          </a:p>
        </p:txBody>
      </p:sp>
      <p:pic>
        <p:nvPicPr>
          <p:cNvPr id="4" name="Picture 3" descr="A group of boxes with different colored lines&#10;&#10;AI-generated content may be incorrect.">
            <a:extLst>
              <a:ext uri="{FF2B5EF4-FFF2-40B4-BE49-F238E27FC236}">
                <a16:creationId xmlns:a16="http://schemas.microsoft.com/office/drawing/2014/main" id="{2299A1B5-323E-9EC0-CD20-1BC08C742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0" y="1996430"/>
            <a:ext cx="9951740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D117-1B34-C3A4-7B55-9A50D026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9A5F-6983-57E6-C4F5-89734B28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Changes In Concentration By Species &amp; Shelf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C32B6-668A-9D4E-C52E-12232040A779}"/>
              </a:ext>
            </a:extLst>
          </p:cNvPr>
          <p:cNvSpPr txBox="1"/>
          <p:nvPr/>
        </p:nvSpPr>
        <p:spPr>
          <a:xfrm>
            <a:off x="123242" y="5665341"/>
            <a:ext cx="11945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∆ is relative to previous year’s abundance numbers (2023 Spring is set to 0); log was taken after difference was calculated (i.e. it is not a difference in the log of abundances, it is the log of the difference of raw abundances); depth integrated values (</a:t>
            </a:r>
            <a:r>
              <a:rPr lang="en-US" dirty="0" err="1"/>
              <a:t>ind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 in 20 km-long bins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824E0-D734-FCE3-AB06-4D3297591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547" y="1993222"/>
            <a:ext cx="7516905" cy="36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3893-991E-235C-74B7-739A542C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Distribution by Oceanographic Variable(s)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01A04-D330-E766-B282-F96F0C9E8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8474" y="4428738"/>
            <a:ext cx="4974346" cy="2429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B34C6-A4D0-AA71-6D61-96EA615D1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129" y="4428739"/>
            <a:ext cx="4974346" cy="2429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B5A57-B218-7AB9-0911-1CAA894B7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128" y="1999477"/>
            <a:ext cx="4974346" cy="242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708E8-8F11-08FD-39E5-06E34848B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164" y="1999476"/>
            <a:ext cx="4974346" cy="24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18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922</Words>
  <Application>Microsoft Office PowerPoint</Application>
  <PresentationFormat>Widescreen</PresentationFormat>
  <Paragraphs>104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Tw Cen MT</vt:lpstr>
      <vt:lpstr>Tw Cen MT Condensed</vt:lpstr>
      <vt:lpstr>Wingdings 3</vt:lpstr>
      <vt:lpstr>Integral</vt:lpstr>
      <vt:lpstr>MAB Zooplankton Distribution: What We Know So Far</vt:lpstr>
      <vt:lpstr>Brief Orientation</vt:lpstr>
      <vt:lpstr>Abundance By Season &amp; Species</vt:lpstr>
      <vt:lpstr>Seasonal Changes In Abundance By Species</vt:lpstr>
      <vt:lpstr>Concentration By Species &amp; Depth Bin</vt:lpstr>
      <vt:lpstr>Seasonal Changes In Concentration By Species &amp; Depth Bin</vt:lpstr>
      <vt:lpstr>Concentration By Species &amp; Shelf Type</vt:lpstr>
      <vt:lpstr>Seasonal Changes In Concentration By Species &amp; Shelf Type</vt:lpstr>
      <vt:lpstr>Concentration Distribution by Oceanographic Variable(s)</vt:lpstr>
      <vt:lpstr>Concentration Distribution by Oceanographic Variable(s)</vt:lpstr>
      <vt:lpstr>Concentration Distribution by Oceanographic Variable(s)</vt:lpstr>
      <vt:lpstr>What’s Next</vt:lpstr>
      <vt:lpstr>Questions? Comments? Concerns?</vt:lpstr>
      <vt:lpstr>Depth-Stratified Plots</vt:lpstr>
      <vt:lpstr>Depth-Stratified Plots</vt:lpstr>
      <vt:lpstr>Depth-Stratified Plots</vt:lpstr>
      <vt:lpstr>Depth-Stratified Plots</vt:lpstr>
      <vt:lpstr>Depth-Integrated Plots</vt:lpstr>
      <vt:lpstr>Depth-Integrated Plots</vt:lpstr>
      <vt:lpstr>Depth-Integrated Plots</vt:lpstr>
      <vt:lpstr>Depth-Integrated Plots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 Zooplankton Distribution</dc:title>
  <dc:creator>Delphine Mossman</dc:creator>
  <cp:lastModifiedBy>Delphine Mossman</cp:lastModifiedBy>
  <cp:revision>57</cp:revision>
  <dcterms:created xsi:type="dcterms:W3CDTF">2024-11-26T16:00:24Z</dcterms:created>
  <dcterms:modified xsi:type="dcterms:W3CDTF">2025-02-19T15:49:05Z</dcterms:modified>
</cp:coreProperties>
</file>